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858000" cy="9144000"/>
  <p:embeddedFontLst>
    <p:embeddedFont>
      <p:font typeface="Roboto"/>
      <p:regular r:id="rId39"/>
      <p:bold r:id="rId40"/>
      <p:italic r:id="rId41"/>
      <p:boldItalic r:id="rId42"/>
    </p:embeddedFont>
    <p:embeddedFont>
      <p:font typeface="Quattrocento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7" roundtripDataSignature="AMtx7mjpVI+yOeYjPztnbYxD9nlNlWEb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font" Target="fonts/Roboto-regular.fntdata"/><Relationship Id="rId18" Type="http://schemas.openxmlformats.org/officeDocument/2006/relationships/slide" Target="slides/slide13.xml"/><Relationship Id="rId42" Type="http://schemas.openxmlformats.org/officeDocument/2006/relationships/font" Target="fonts/Roboto-boldItalic.fntdata"/><Relationship Id="rId21" Type="http://schemas.openxmlformats.org/officeDocument/2006/relationships/slide" Target="slides/slide16.xml"/><Relationship Id="rId47" Type="http://customschemas.google.com/relationships/presentationmetadata" Target="metadata"/><Relationship Id="rId34" Type="http://schemas.openxmlformats.org/officeDocument/2006/relationships/slide" Target="slides/slide29.xml"/><Relationship Id="rId50"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Roboto-bold.fntdata"/><Relationship Id="rId24" Type="http://schemas.openxmlformats.org/officeDocument/2006/relationships/slide" Target="slides/slide19.xml"/><Relationship Id="rId45" Type="http://schemas.openxmlformats.org/officeDocument/2006/relationships/font" Target="fonts/QuattrocentoSans-italic.fntdata"/><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slide" Target="slides/slide31.xml"/><Relationship Id="rId49" Type="http://schemas.openxmlformats.org/officeDocument/2006/relationships/customXml" Target="../customXml/item2.xml"/><Relationship Id="rId44" Type="http://schemas.openxmlformats.org/officeDocument/2006/relationships/font" Target="fonts/QuattrocentoSans-bold.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3" Type="http://schemas.openxmlformats.org/officeDocument/2006/relationships/font" Target="fonts/QuattrocentoSans-regular.fntdata"/><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48"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slideMaster" Target="slideMasters/slideMaster1.xml"/><Relationship Id="rId46" Type="http://schemas.openxmlformats.org/officeDocument/2006/relationships/font" Target="fonts/QuattrocentoSans-boldItalic.fntdata"/><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font" Target="fonts/Roboto-italic.fntdata"/><Relationship Id="rId1" Type="http://schemas.openxmlformats.org/officeDocument/2006/relationships/theme" Target="theme/theme2.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9" name="Google Shape;8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5"/>
          <p:cNvSpPr/>
          <p:nvPr>
            <p:ph idx="2" type="pic"/>
          </p:nvPr>
        </p:nvSpPr>
        <p:spPr>
          <a:xfrm>
            <a:off x="5183188" y="987425"/>
            <a:ext cx="6172200" cy="4873625"/>
          </a:xfrm>
          <a:prstGeom prst="rect">
            <a:avLst/>
          </a:prstGeom>
          <a:noFill/>
          <a:ln>
            <a:noFill/>
          </a:ln>
        </p:spPr>
      </p:sp>
      <p:sp>
        <p:nvSpPr>
          <p:cNvPr id="64" name="Google Shape;64;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 name="Shape 80"/>
        <p:cNvGrpSpPr/>
        <p:nvPr/>
      </p:nvGrpSpPr>
      <p:grpSpPr>
        <a:xfrm>
          <a:off x="0" y="0"/>
          <a:ext cx="0" cy="0"/>
          <a:chOff x="0" y="0"/>
          <a:chExt cx="0" cy="0"/>
        </a:xfrm>
      </p:grpSpPr>
      <p:sp>
        <p:nvSpPr>
          <p:cNvPr id="81" name="Google Shape;81;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3" name="Google Shape;8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4" name="Google Shape;8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5" name="Google Shape;8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jp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jp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jp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jp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jp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jp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jp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jpg"/><Relationship Id="rId4" Type="http://schemas.openxmlformats.org/officeDocument/2006/relationships/image" Target="../media/image8.png"/><Relationship Id="rId9"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jp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1.jp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jp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42.png"/><Relationship Id="rId4" Type="http://schemas.openxmlformats.org/officeDocument/2006/relationships/image" Target="../media/image39.png"/><Relationship Id="rId10" Type="http://schemas.openxmlformats.org/officeDocument/2006/relationships/image" Target="../media/image27.png"/><Relationship Id="rId9" Type="http://schemas.openxmlformats.org/officeDocument/2006/relationships/image" Target="../media/image29.png"/><Relationship Id="rId5" Type="http://schemas.openxmlformats.org/officeDocument/2006/relationships/image" Target="../media/image35.png"/><Relationship Id="rId6" Type="http://schemas.openxmlformats.org/officeDocument/2006/relationships/image" Target="../media/image37.png"/><Relationship Id="rId7" Type="http://schemas.openxmlformats.org/officeDocument/2006/relationships/image" Target="../media/image34.png"/><Relationship Id="rId8"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42.png"/><Relationship Id="rId4" Type="http://schemas.openxmlformats.org/officeDocument/2006/relationships/image" Target="../media/image32.png"/><Relationship Id="rId5"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42.png"/><Relationship Id="rId4" Type="http://schemas.openxmlformats.org/officeDocument/2006/relationships/image" Target="../media/image2.png"/><Relationship Id="rId5"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42.png"/><Relationship Id="rId4" Type="http://schemas.openxmlformats.org/officeDocument/2006/relationships/image" Target="../media/image33.png"/><Relationship Id="rId5" Type="http://schemas.openxmlformats.org/officeDocument/2006/relationships/image" Target="../media/image31.png"/><Relationship Id="rId6" Type="http://schemas.openxmlformats.org/officeDocument/2006/relationships/image" Target="../media/image40.png"/><Relationship Id="rId7"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42.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jp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txBox="1"/>
          <p:nvPr/>
        </p:nvSpPr>
        <p:spPr>
          <a:xfrm>
            <a:off x="5789676" y="2324074"/>
            <a:ext cx="98473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dk1"/>
                </a:solidFill>
                <a:latin typeface="Calibri"/>
                <a:ea typeface="Calibri"/>
                <a:cs typeface="Calibri"/>
                <a:sym typeface="Calibri"/>
              </a:rPr>
              <a:t>Joey</a:t>
            </a:r>
            <a:endParaRPr/>
          </a:p>
        </p:txBody>
      </p:sp>
      <p:sp>
        <p:nvSpPr>
          <p:cNvPr id="98" name="Google Shape;98;p1"/>
          <p:cNvSpPr txBox="1"/>
          <p:nvPr/>
        </p:nvSpPr>
        <p:spPr>
          <a:xfrm>
            <a:off x="5615355" y="3552093"/>
            <a:ext cx="16998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t>
            </a:r>
            <a:endParaRPr/>
          </a:p>
        </p:txBody>
      </p:sp>
      <p:pic>
        <p:nvPicPr>
          <p:cNvPr descr="Diagram&#10;&#10;Description automatically generated" id="99" name="Google Shape;99;p1"/>
          <p:cNvPicPr preferRelativeResize="0"/>
          <p:nvPr/>
        </p:nvPicPr>
        <p:blipFill rotWithShape="1">
          <a:blip r:embed="rId3">
            <a:alphaModFix/>
          </a:blip>
          <a:srcRect b="0" l="0" r="0" t="0"/>
          <a:stretch/>
        </p:blipFill>
        <p:spPr>
          <a:xfrm>
            <a:off x="0" y="-1"/>
            <a:ext cx="12192000" cy="6858001"/>
          </a:xfrm>
          <a:prstGeom prst="rect">
            <a:avLst/>
          </a:prstGeom>
          <a:noFill/>
          <a:ln>
            <a:noFill/>
          </a:ln>
        </p:spPr>
      </p:pic>
      <p:sp>
        <p:nvSpPr>
          <p:cNvPr id="100" name="Google Shape;100;p1"/>
          <p:cNvSpPr txBox="1"/>
          <p:nvPr/>
        </p:nvSpPr>
        <p:spPr>
          <a:xfrm>
            <a:off x="5679949" y="2155401"/>
            <a:ext cx="26334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Joey</a:t>
            </a:r>
            <a:endParaRPr/>
          </a:p>
        </p:txBody>
      </p:sp>
      <p:sp>
        <p:nvSpPr>
          <p:cNvPr id="101" name="Google Shape;101;p1"/>
          <p:cNvSpPr txBox="1"/>
          <p:nvPr/>
        </p:nvSpPr>
        <p:spPr>
          <a:xfrm>
            <a:off x="5449824" y="3552093"/>
            <a:ext cx="26334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A picture containing text, night sky&#10;&#10;Description automatically generated" id="223" name="Google Shape;223;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4" name="Google Shape;224;p10"/>
          <p:cNvSpPr/>
          <p:nvPr/>
        </p:nvSpPr>
        <p:spPr>
          <a:xfrm>
            <a:off x="1712870" y="1923968"/>
            <a:ext cx="5754419" cy="3960440"/>
          </a:xfrm>
          <a:prstGeom prst="rect">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Credit Card</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Credit  Card                          </a:t>
            </a:r>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hape&#10;&#10;Description automatically generated" id="225" name="Google Shape;225;p10"/>
          <p:cNvPicPr preferRelativeResize="0"/>
          <p:nvPr/>
        </p:nvPicPr>
        <p:blipFill rotWithShape="1">
          <a:blip r:embed="rId4">
            <a:alphaModFix/>
          </a:blip>
          <a:srcRect b="0" l="0" r="0" t="0"/>
          <a:stretch/>
        </p:blipFill>
        <p:spPr>
          <a:xfrm>
            <a:off x="1797483" y="2197291"/>
            <a:ext cx="792088" cy="792088"/>
          </a:xfrm>
          <a:prstGeom prst="rect">
            <a:avLst/>
          </a:prstGeom>
          <a:noFill/>
          <a:ln>
            <a:noFill/>
          </a:ln>
        </p:spPr>
      </p:pic>
      <p:pic>
        <p:nvPicPr>
          <p:cNvPr descr="Shape&#10;&#10;Description automatically generated" id="226" name="Google Shape;226;p10"/>
          <p:cNvPicPr preferRelativeResize="0"/>
          <p:nvPr/>
        </p:nvPicPr>
        <p:blipFill rotWithShape="1">
          <a:blip r:embed="rId4">
            <a:alphaModFix/>
          </a:blip>
          <a:srcRect b="0" l="0" r="0" t="0"/>
          <a:stretch/>
        </p:blipFill>
        <p:spPr>
          <a:xfrm>
            <a:off x="1760535" y="3508144"/>
            <a:ext cx="792088" cy="792088"/>
          </a:xfrm>
          <a:prstGeom prst="rect">
            <a:avLst/>
          </a:prstGeom>
          <a:noFill/>
          <a:ln>
            <a:noFill/>
          </a:ln>
        </p:spPr>
      </p:pic>
      <p:pic>
        <p:nvPicPr>
          <p:cNvPr descr="Icon&#10;&#10;Description automatically generated" id="227" name="Google Shape;227;p10"/>
          <p:cNvPicPr preferRelativeResize="0"/>
          <p:nvPr/>
        </p:nvPicPr>
        <p:blipFill rotWithShape="1">
          <a:blip r:embed="rId5">
            <a:alphaModFix/>
          </a:blip>
          <a:srcRect b="0" l="0" r="0" t="0"/>
          <a:stretch/>
        </p:blipFill>
        <p:spPr>
          <a:xfrm flipH="1" rot="10800000">
            <a:off x="2855640" y="2469394"/>
            <a:ext cx="318810" cy="318810"/>
          </a:xfrm>
          <a:prstGeom prst="rect">
            <a:avLst/>
          </a:prstGeom>
          <a:noFill/>
          <a:ln>
            <a:noFill/>
          </a:ln>
        </p:spPr>
      </p:pic>
      <p:sp>
        <p:nvSpPr>
          <p:cNvPr id="228" name="Google Shape;228;p10"/>
          <p:cNvSpPr/>
          <p:nvPr/>
        </p:nvSpPr>
        <p:spPr>
          <a:xfrm>
            <a:off x="3328449" y="2268219"/>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sp>
        <p:nvSpPr>
          <p:cNvPr id="229" name="Google Shape;229;p10"/>
          <p:cNvSpPr/>
          <p:nvPr/>
        </p:nvSpPr>
        <p:spPr>
          <a:xfrm>
            <a:off x="3334954" y="3636708"/>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pic>
        <p:nvPicPr>
          <p:cNvPr descr="Icon&#10;&#10;Description automatically generated" id="230" name="Google Shape;230;p10"/>
          <p:cNvPicPr preferRelativeResize="0"/>
          <p:nvPr/>
        </p:nvPicPr>
        <p:blipFill rotWithShape="1">
          <a:blip r:embed="rId5">
            <a:alphaModFix/>
          </a:blip>
          <a:srcRect b="0" l="0" r="0" t="0"/>
          <a:stretch/>
        </p:blipFill>
        <p:spPr>
          <a:xfrm flipH="1" rot="10800000">
            <a:off x="2779902" y="3837883"/>
            <a:ext cx="318810" cy="318810"/>
          </a:xfrm>
          <a:prstGeom prst="rect">
            <a:avLst/>
          </a:prstGeom>
          <a:noFill/>
          <a:ln>
            <a:noFill/>
          </a:ln>
        </p:spPr>
      </p:pic>
      <p:pic>
        <p:nvPicPr>
          <p:cNvPr id="231" name="Google Shape;231;p10"/>
          <p:cNvPicPr preferRelativeResize="0"/>
          <p:nvPr/>
        </p:nvPicPr>
        <p:blipFill rotWithShape="1">
          <a:blip r:embed="rId6">
            <a:alphaModFix/>
          </a:blip>
          <a:srcRect b="0" l="0" r="0" t="0"/>
          <a:stretch/>
        </p:blipFill>
        <p:spPr>
          <a:xfrm flipH="1" rot="10800000">
            <a:off x="4639569" y="2582974"/>
            <a:ext cx="388861" cy="388861"/>
          </a:xfrm>
          <a:prstGeom prst="rect">
            <a:avLst/>
          </a:prstGeom>
          <a:noFill/>
          <a:ln>
            <a:noFill/>
          </a:ln>
        </p:spPr>
      </p:pic>
      <p:pic>
        <p:nvPicPr>
          <p:cNvPr id="232" name="Google Shape;232;p10"/>
          <p:cNvPicPr preferRelativeResize="0"/>
          <p:nvPr/>
        </p:nvPicPr>
        <p:blipFill rotWithShape="1">
          <a:blip r:embed="rId6">
            <a:alphaModFix/>
          </a:blip>
          <a:srcRect b="0" l="0" r="0" t="0"/>
          <a:stretch/>
        </p:blipFill>
        <p:spPr>
          <a:xfrm flipH="1" rot="10800000">
            <a:off x="4590080" y="3837884"/>
            <a:ext cx="388861" cy="388861"/>
          </a:xfrm>
          <a:prstGeom prst="rect">
            <a:avLst/>
          </a:prstGeom>
          <a:noFill/>
          <a:ln>
            <a:noFill/>
          </a:ln>
        </p:spPr>
      </p:pic>
      <p:cxnSp>
        <p:nvCxnSpPr>
          <p:cNvPr id="233" name="Google Shape;233;p10"/>
          <p:cNvCxnSpPr/>
          <p:nvPr/>
        </p:nvCxnSpPr>
        <p:spPr>
          <a:xfrm>
            <a:off x="5159896" y="2852936"/>
            <a:ext cx="1944216" cy="0"/>
          </a:xfrm>
          <a:prstGeom prst="straightConnector1">
            <a:avLst/>
          </a:prstGeom>
          <a:noFill/>
          <a:ln cap="flat" cmpd="sng" w="9525">
            <a:solidFill>
              <a:schemeClr val="accent1"/>
            </a:solidFill>
            <a:prstDash val="solid"/>
            <a:miter lim="800000"/>
            <a:headEnd len="sm" w="sm" type="none"/>
            <a:tailEnd len="sm" w="sm" type="none"/>
          </a:ln>
        </p:spPr>
      </p:cxnSp>
      <p:cxnSp>
        <p:nvCxnSpPr>
          <p:cNvPr id="234" name="Google Shape;234;p10"/>
          <p:cNvCxnSpPr/>
          <p:nvPr/>
        </p:nvCxnSpPr>
        <p:spPr>
          <a:xfrm>
            <a:off x="5159896" y="4159209"/>
            <a:ext cx="1944216" cy="0"/>
          </a:xfrm>
          <a:prstGeom prst="straightConnector1">
            <a:avLst/>
          </a:prstGeom>
          <a:noFill/>
          <a:ln cap="flat" cmpd="sng" w="9525">
            <a:solidFill>
              <a:schemeClr val="accent1"/>
            </a:solidFill>
            <a:prstDash val="solid"/>
            <a:miter lim="800000"/>
            <a:headEnd len="sm" w="sm" type="none"/>
            <a:tailEnd len="sm" w="sm" type="none"/>
          </a:ln>
        </p:spPr>
      </p:cxnSp>
      <p:pic>
        <p:nvPicPr>
          <p:cNvPr descr="Logo, company name&#10;&#10;Description automatically generated" id="235" name="Google Shape;235;p10"/>
          <p:cNvPicPr preferRelativeResize="0"/>
          <p:nvPr/>
        </p:nvPicPr>
        <p:blipFill rotWithShape="1">
          <a:blip r:embed="rId7">
            <a:alphaModFix/>
          </a:blip>
          <a:srcRect b="0" l="0" r="0" t="0"/>
          <a:stretch/>
        </p:blipFill>
        <p:spPr>
          <a:xfrm>
            <a:off x="4902866" y="3997288"/>
            <a:ext cx="721160" cy="721160"/>
          </a:xfrm>
          <a:prstGeom prst="rect">
            <a:avLst/>
          </a:prstGeom>
          <a:noFill/>
          <a:ln>
            <a:noFill/>
          </a:ln>
        </p:spPr>
      </p:pic>
      <p:pic>
        <p:nvPicPr>
          <p:cNvPr descr="Graphical user interface, application&#10;&#10;Description automatically generated" id="236" name="Google Shape;236;p10"/>
          <p:cNvPicPr preferRelativeResize="0"/>
          <p:nvPr/>
        </p:nvPicPr>
        <p:blipFill rotWithShape="1">
          <a:blip r:embed="rId8">
            <a:alphaModFix/>
          </a:blip>
          <a:srcRect b="0" l="0" r="0" t="0"/>
          <a:stretch/>
        </p:blipFill>
        <p:spPr>
          <a:xfrm>
            <a:off x="3328448" y="4509120"/>
            <a:ext cx="792088" cy="792088"/>
          </a:xfrm>
          <a:prstGeom prst="rect">
            <a:avLst/>
          </a:prstGeom>
          <a:noFill/>
          <a:ln>
            <a:noFill/>
          </a:ln>
        </p:spPr>
      </p:pic>
      <p:sp>
        <p:nvSpPr>
          <p:cNvPr id="237" name="Google Shape;237;p10"/>
          <p:cNvSpPr txBox="1"/>
          <p:nvPr/>
        </p:nvSpPr>
        <p:spPr>
          <a:xfrm>
            <a:off x="561534" y="857099"/>
            <a:ext cx="108907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Scenario 1</a:t>
            </a:r>
            <a:r>
              <a:rPr lang="en-US" sz="1800">
                <a:solidFill>
                  <a:schemeClr val="dk1"/>
                </a:solidFill>
                <a:latin typeface="Calibri"/>
                <a:ea typeface="Calibri"/>
                <a:cs typeface="Calibri"/>
                <a:sym typeface="Calibri"/>
              </a:rPr>
              <a:t>: Kindly drag and drop to see how a good credit score and a poor credit score can affect the purchasing price of a house. Play around with the movable credit cards and compare the purchasing prices you get: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A picture containing text, night sky&#10;&#10;Description automatically generated" id="242" name="Google Shape;242;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3" name="Google Shape;243;p11"/>
          <p:cNvSpPr/>
          <p:nvPr/>
        </p:nvSpPr>
        <p:spPr>
          <a:xfrm>
            <a:off x="1712870" y="1923968"/>
            <a:ext cx="5754419" cy="3960440"/>
          </a:xfrm>
          <a:prstGeom prst="rect">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Credit Card</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Credit  Card</a:t>
            </a:r>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hape&#10;&#10;Description automatically generated" id="244" name="Google Shape;244;p11"/>
          <p:cNvPicPr preferRelativeResize="0"/>
          <p:nvPr/>
        </p:nvPicPr>
        <p:blipFill rotWithShape="1">
          <a:blip r:embed="rId4">
            <a:alphaModFix/>
          </a:blip>
          <a:srcRect b="0" l="0" r="0" t="0"/>
          <a:stretch/>
        </p:blipFill>
        <p:spPr>
          <a:xfrm>
            <a:off x="1797483" y="2197291"/>
            <a:ext cx="792088" cy="792088"/>
          </a:xfrm>
          <a:prstGeom prst="rect">
            <a:avLst/>
          </a:prstGeom>
          <a:noFill/>
          <a:ln>
            <a:noFill/>
          </a:ln>
        </p:spPr>
      </p:pic>
      <p:pic>
        <p:nvPicPr>
          <p:cNvPr descr="Shape&#10;&#10;Description automatically generated" id="245" name="Google Shape;245;p11"/>
          <p:cNvPicPr preferRelativeResize="0"/>
          <p:nvPr/>
        </p:nvPicPr>
        <p:blipFill rotWithShape="1">
          <a:blip r:embed="rId4">
            <a:alphaModFix/>
          </a:blip>
          <a:srcRect b="0" l="0" r="0" t="0"/>
          <a:stretch/>
        </p:blipFill>
        <p:spPr>
          <a:xfrm>
            <a:off x="1760535" y="3508144"/>
            <a:ext cx="792088" cy="792088"/>
          </a:xfrm>
          <a:prstGeom prst="rect">
            <a:avLst/>
          </a:prstGeom>
          <a:noFill/>
          <a:ln>
            <a:noFill/>
          </a:ln>
        </p:spPr>
      </p:pic>
      <p:pic>
        <p:nvPicPr>
          <p:cNvPr descr="Icon&#10;&#10;Description automatically generated" id="246" name="Google Shape;246;p11"/>
          <p:cNvPicPr preferRelativeResize="0"/>
          <p:nvPr/>
        </p:nvPicPr>
        <p:blipFill rotWithShape="1">
          <a:blip r:embed="rId5">
            <a:alphaModFix/>
          </a:blip>
          <a:srcRect b="0" l="0" r="0" t="0"/>
          <a:stretch/>
        </p:blipFill>
        <p:spPr>
          <a:xfrm flipH="1" rot="10800000">
            <a:off x="2855640" y="2469394"/>
            <a:ext cx="318810" cy="318810"/>
          </a:xfrm>
          <a:prstGeom prst="rect">
            <a:avLst/>
          </a:prstGeom>
          <a:noFill/>
          <a:ln>
            <a:noFill/>
          </a:ln>
        </p:spPr>
      </p:pic>
      <p:sp>
        <p:nvSpPr>
          <p:cNvPr id="247" name="Google Shape;247;p11"/>
          <p:cNvSpPr/>
          <p:nvPr/>
        </p:nvSpPr>
        <p:spPr>
          <a:xfrm>
            <a:off x="3328449" y="2268219"/>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sp>
        <p:nvSpPr>
          <p:cNvPr id="248" name="Google Shape;248;p11"/>
          <p:cNvSpPr/>
          <p:nvPr/>
        </p:nvSpPr>
        <p:spPr>
          <a:xfrm>
            <a:off x="3334954" y="3636708"/>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pic>
        <p:nvPicPr>
          <p:cNvPr descr="Icon&#10;&#10;Description automatically generated" id="249" name="Google Shape;249;p11"/>
          <p:cNvPicPr preferRelativeResize="0"/>
          <p:nvPr/>
        </p:nvPicPr>
        <p:blipFill rotWithShape="1">
          <a:blip r:embed="rId5">
            <a:alphaModFix/>
          </a:blip>
          <a:srcRect b="0" l="0" r="0" t="0"/>
          <a:stretch/>
        </p:blipFill>
        <p:spPr>
          <a:xfrm flipH="1" rot="10800000">
            <a:off x="2779902" y="3837883"/>
            <a:ext cx="318810" cy="318810"/>
          </a:xfrm>
          <a:prstGeom prst="rect">
            <a:avLst/>
          </a:prstGeom>
          <a:noFill/>
          <a:ln>
            <a:noFill/>
          </a:ln>
        </p:spPr>
      </p:pic>
      <p:pic>
        <p:nvPicPr>
          <p:cNvPr id="250" name="Google Shape;250;p11"/>
          <p:cNvPicPr preferRelativeResize="0"/>
          <p:nvPr/>
        </p:nvPicPr>
        <p:blipFill rotWithShape="1">
          <a:blip r:embed="rId6">
            <a:alphaModFix/>
          </a:blip>
          <a:srcRect b="0" l="0" r="0" t="0"/>
          <a:stretch/>
        </p:blipFill>
        <p:spPr>
          <a:xfrm flipH="1" rot="10800000">
            <a:off x="4639569" y="2582974"/>
            <a:ext cx="388861" cy="388861"/>
          </a:xfrm>
          <a:prstGeom prst="rect">
            <a:avLst/>
          </a:prstGeom>
          <a:noFill/>
          <a:ln>
            <a:noFill/>
          </a:ln>
        </p:spPr>
      </p:pic>
      <p:pic>
        <p:nvPicPr>
          <p:cNvPr id="251" name="Google Shape;251;p11"/>
          <p:cNvPicPr preferRelativeResize="0"/>
          <p:nvPr/>
        </p:nvPicPr>
        <p:blipFill rotWithShape="1">
          <a:blip r:embed="rId6">
            <a:alphaModFix/>
          </a:blip>
          <a:srcRect b="0" l="0" r="0" t="0"/>
          <a:stretch/>
        </p:blipFill>
        <p:spPr>
          <a:xfrm flipH="1" rot="10800000">
            <a:off x="4590080" y="3837884"/>
            <a:ext cx="388861" cy="388861"/>
          </a:xfrm>
          <a:prstGeom prst="rect">
            <a:avLst/>
          </a:prstGeom>
          <a:noFill/>
          <a:ln>
            <a:noFill/>
          </a:ln>
        </p:spPr>
      </p:pic>
      <p:cxnSp>
        <p:nvCxnSpPr>
          <p:cNvPr id="252" name="Google Shape;252;p11"/>
          <p:cNvCxnSpPr/>
          <p:nvPr/>
        </p:nvCxnSpPr>
        <p:spPr>
          <a:xfrm>
            <a:off x="5159896" y="2852936"/>
            <a:ext cx="1944216" cy="0"/>
          </a:xfrm>
          <a:prstGeom prst="straightConnector1">
            <a:avLst/>
          </a:prstGeom>
          <a:noFill/>
          <a:ln cap="flat" cmpd="sng" w="9525">
            <a:solidFill>
              <a:schemeClr val="accent1"/>
            </a:solidFill>
            <a:prstDash val="solid"/>
            <a:miter lim="800000"/>
            <a:headEnd len="sm" w="sm" type="none"/>
            <a:tailEnd len="sm" w="sm" type="none"/>
          </a:ln>
        </p:spPr>
      </p:cxnSp>
      <p:cxnSp>
        <p:nvCxnSpPr>
          <p:cNvPr id="253" name="Google Shape;253;p11"/>
          <p:cNvCxnSpPr/>
          <p:nvPr/>
        </p:nvCxnSpPr>
        <p:spPr>
          <a:xfrm>
            <a:off x="5159896" y="4159209"/>
            <a:ext cx="1944216" cy="0"/>
          </a:xfrm>
          <a:prstGeom prst="straightConnector1">
            <a:avLst/>
          </a:prstGeom>
          <a:noFill/>
          <a:ln cap="flat" cmpd="sng" w="9525">
            <a:solidFill>
              <a:schemeClr val="accent1"/>
            </a:solidFill>
            <a:prstDash val="solid"/>
            <a:miter lim="800000"/>
            <a:headEnd len="sm" w="sm" type="none"/>
            <a:tailEnd len="sm" w="sm" type="none"/>
          </a:ln>
        </p:spPr>
      </p:cxnSp>
      <p:pic>
        <p:nvPicPr>
          <p:cNvPr descr="Logo, company name&#10;&#10;Description automatically generated" id="254" name="Google Shape;254;p11"/>
          <p:cNvPicPr preferRelativeResize="0"/>
          <p:nvPr/>
        </p:nvPicPr>
        <p:blipFill rotWithShape="1">
          <a:blip r:embed="rId7">
            <a:alphaModFix/>
          </a:blip>
          <a:srcRect b="0" l="0" r="0" t="0"/>
          <a:stretch/>
        </p:blipFill>
        <p:spPr>
          <a:xfrm>
            <a:off x="4753043" y="3768138"/>
            <a:ext cx="721160" cy="721160"/>
          </a:xfrm>
          <a:prstGeom prst="rect">
            <a:avLst/>
          </a:prstGeom>
          <a:noFill/>
          <a:ln>
            <a:noFill/>
          </a:ln>
        </p:spPr>
      </p:pic>
      <p:pic>
        <p:nvPicPr>
          <p:cNvPr descr="Graphical user interface, application&#10;&#10;Description automatically generated" id="255" name="Google Shape;255;p11"/>
          <p:cNvPicPr preferRelativeResize="0"/>
          <p:nvPr/>
        </p:nvPicPr>
        <p:blipFill rotWithShape="1">
          <a:blip r:embed="rId8">
            <a:alphaModFix/>
          </a:blip>
          <a:srcRect b="0" l="0" r="0" t="0"/>
          <a:stretch/>
        </p:blipFill>
        <p:spPr>
          <a:xfrm>
            <a:off x="3328448" y="4509120"/>
            <a:ext cx="792088" cy="792088"/>
          </a:xfrm>
          <a:prstGeom prst="rect">
            <a:avLst/>
          </a:prstGeom>
          <a:noFill/>
          <a:ln>
            <a:noFill/>
          </a:ln>
        </p:spPr>
      </p:pic>
      <p:sp>
        <p:nvSpPr>
          <p:cNvPr id="256" name="Google Shape;256;p11"/>
          <p:cNvSpPr txBox="1"/>
          <p:nvPr/>
        </p:nvSpPr>
        <p:spPr>
          <a:xfrm>
            <a:off x="561534" y="857099"/>
            <a:ext cx="108907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Scenario 1</a:t>
            </a:r>
            <a:r>
              <a:rPr lang="en-US" sz="1800">
                <a:solidFill>
                  <a:schemeClr val="dk1"/>
                </a:solidFill>
                <a:latin typeface="Calibri"/>
                <a:ea typeface="Calibri"/>
                <a:cs typeface="Calibri"/>
                <a:sym typeface="Calibri"/>
              </a:rPr>
              <a:t>: Kindly drag and drop to see how a good credit score and a poor credit score can affect the purchasing price of a house. Play around with the movable credit cards and compare the purchasing prices you get: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descr="A picture containing text, night sky&#10;&#10;Description automatically generated" id="261" name="Google Shape;261;p12"/>
          <p:cNvPicPr preferRelativeResize="0"/>
          <p:nvPr/>
        </p:nvPicPr>
        <p:blipFill rotWithShape="1">
          <a:blip r:embed="rId3">
            <a:alphaModFix/>
          </a:blip>
          <a:srcRect b="0" l="0" r="0" t="0"/>
          <a:stretch/>
        </p:blipFill>
        <p:spPr>
          <a:xfrm>
            <a:off x="0" y="7259"/>
            <a:ext cx="12192000" cy="6858000"/>
          </a:xfrm>
          <a:prstGeom prst="rect">
            <a:avLst/>
          </a:prstGeom>
          <a:noFill/>
          <a:ln>
            <a:noFill/>
          </a:ln>
        </p:spPr>
      </p:pic>
      <p:sp>
        <p:nvSpPr>
          <p:cNvPr id="262" name="Google Shape;262;p12"/>
          <p:cNvSpPr/>
          <p:nvPr/>
        </p:nvSpPr>
        <p:spPr>
          <a:xfrm>
            <a:off x="1712870" y="1923968"/>
            <a:ext cx="5754419" cy="3960440"/>
          </a:xfrm>
          <a:prstGeom prst="rect">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Credit Card</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Credit  Card</a:t>
            </a:r>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hape&#10;&#10;Description automatically generated" id="263" name="Google Shape;263;p12"/>
          <p:cNvPicPr preferRelativeResize="0"/>
          <p:nvPr/>
        </p:nvPicPr>
        <p:blipFill rotWithShape="1">
          <a:blip r:embed="rId4">
            <a:alphaModFix/>
          </a:blip>
          <a:srcRect b="0" l="0" r="0" t="0"/>
          <a:stretch/>
        </p:blipFill>
        <p:spPr>
          <a:xfrm>
            <a:off x="1797483" y="2197291"/>
            <a:ext cx="792088" cy="792088"/>
          </a:xfrm>
          <a:prstGeom prst="rect">
            <a:avLst/>
          </a:prstGeom>
          <a:noFill/>
          <a:ln>
            <a:noFill/>
          </a:ln>
        </p:spPr>
      </p:pic>
      <p:pic>
        <p:nvPicPr>
          <p:cNvPr descr="Shape&#10;&#10;Description automatically generated" id="264" name="Google Shape;264;p12"/>
          <p:cNvPicPr preferRelativeResize="0"/>
          <p:nvPr/>
        </p:nvPicPr>
        <p:blipFill rotWithShape="1">
          <a:blip r:embed="rId4">
            <a:alphaModFix/>
          </a:blip>
          <a:srcRect b="0" l="0" r="0" t="0"/>
          <a:stretch/>
        </p:blipFill>
        <p:spPr>
          <a:xfrm>
            <a:off x="1760535" y="3508144"/>
            <a:ext cx="792088" cy="792088"/>
          </a:xfrm>
          <a:prstGeom prst="rect">
            <a:avLst/>
          </a:prstGeom>
          <a:noFill/>
          <a:ln>
            <a:noFill/>
          </a:ln>
        </p:spPr>
      </p:pic>
      <p:pic>
        <p:nvPicPr>
          <p:cNvPr descr="Icon&#10;&#10;Description automatically generated" id="265" name="Google Shape;265;p12"/>
          <p:cNvPicPr preferRelativeResize="0"/>
          <p:nvPr/>
        </p:nvPicPr>
        <p:blipFill rotWithShape="1">
          <a:blip r:embed="rId5">
            <a:alphaModFix/>
          </a:blip>
          <a:srcRect b="0" l="0" r="0" t="0"/>
          <a:stretch/>
        </p:blipFill>
        <p:spPr>
          <a:xfrm flipH="1" rot="10800000">
            <a:off x="2855640" y="2469394"/>
            <a:ext cx="318810" cy="318810"/>
          </a:xfrm>
          <a:prstGeom prst="rect">
            <a:avLst/>
          </a:prstGeom>
          <a:noFill/>
          <a:ln>
            <a:noFill/>
          </a:ln>
        </p:spPr>
      </p:pic>
      <p:sp>
        <p:nvSpPr>
          <p:cNvPr id="266" name="Google Shape;266;p12"/>
          <p:cNvSpPr/>
          <p:nvPr/>
        </p:nvSpPr>
        <p:spPr>
          <a:xfrm>
            <a:off x="3328449" y="2268219"/>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sp>
        <p:nvSpPr>
          <p:cNvPr id="267" name="Google Shape;267;p12"/>
          <p:cNvSpPr/>
          <p:nvPr/>
        </p:nvSpPr>
        <p:spPr>
          <a:xfrm>
            <a:off x="3334954" y="3636708"/>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pic>
        <p:nvPicPr>
          <p:cNvPr descr="Icon&#10;&#10;Description automatically generated" id="268" name="Google Shape;268;p12"/>
          <p:cNvPicPr preferRelativeResize="0"/>
          <p:nvPr/>
        </p:nvPicPr>
        <p:blipFill rotWithShape="1">
          <a:blip r:embed="rId5">
            <a:alphaModFix/>
          </a:blip>
          <a:srcRect b="0" l="0" r="0" t="0"/>
          <a:stretch/>
        </p:blipFill>
        <p:spPr>
          <a:xfrm flipH="1" rot="10800000">
            <a:off x="2779902" y="3837883"/>
            <a:ext cx="318810" cy="318810"/>
          </a:xfrm>
          <a:prstGeom prst="rect">
            <a:avLst/>
          </a:prstGeom>
          <a:noFill/>
          <a:ln>
            <a:noFill/>
          </a:ln>
        </p:spPr>
      </p:pic>
      <p:pic>
        <p:nvPicPr>
          <p:cNvPr id="269" name="Google Shape;269;p12"/>
          <p:cNvPicPr preferRelativeResize="0"/>
          <p:nvPr/>
        </p:nvPicPr>
        <p:blipFill rotWithShape="1">
          <a:blip r:embed="rId6">
            <a:alphaModFix/>
          </a:blip>
          <a:srcRect b="0" l="0" r="0" t="0"/>
          <a:stretch/>
        </p:blipFill>
        <p:spPr>
          <a:xfrm flipH="1" rot="10800000">
            <a:off x="4639569" y="2582974"/>
            <a:ext cx="388861" cy="388861"/>
          </a:xfrm>
          <a:prstGeom prst="rect">
            <a:avLst/>
          </a:prstGeom>
          <a:noFill/>
          <a:ln>
            <a:noFill/>
          </a:ln>
        </p:spPr>
      </p:pic>
      <p:pic>
        <p:nvPicPr>
          <p:cNvPr id="270" name="Google Shape;270;p12"/>
          <p:cNvPicPr preferRelativeResize="0"/>
          <p:nvPr/>
        </p:nvPicPr>
        <p:blipFill rotWithShape="1">
          <a:blip r:embed="rId6">
            <a:alphaModFix/>
          </a:blip>
          <a:srcRect b="0" l="0" r="0" t="0"/>
          <a:stretch/>
        </p:blipFill>
        <p:spPr>
          <a:xfrm flipH="1" rot="10800000">
            <a:off x="4590080" y="3837884"/>
            <a:ext cx="388861" cy="388861"/>
          </a:xfrm>
          <a:prstGeom prst="rect">
            <a:avLst/>
          </a:prstGeom>
          <a:noFill/>
          <a:ln>
            <a:noFill/>
          </a:ln>
        </p:spPr>
      </p:pic>
      <p:cxnSp>
        <p:nvCxnSpPr>
          <p:cNvPr id="271" name="Google Shape;271;p12"/>
          <p:cNvCxnSpPr/>
          <p:nvPr/>
        </p:nvCxnSpPr>
        <p:spPr>
          <a:xfrm>
            <a:off x="5159896" y="2852936"/>
            <a:ext cx="1944216" cy="0"/>
          </a:xfrm>
          <a:prstGeom prst="straightConnector1">
            <a:avLst/>
          </a:prstGeom>
          <a:noFill/>
          <a:ln cap="flat" cmpd="sng" w="9525">
            <a:solidFill>
              <a:schemeClr val="accent1"/>
            </a:solidFill>
            <a:prstDash val="solid"/>
            <a:miter lim="800000"/>
            <a:headEnd len="sm" w="sm" type="none"/>
            <a:tailEnd len="sm" w="sm" type="none"/>
          </a:ln>
        </p:spPr>
      </p:cxnSp>
      <p:cxnSp>
        <p:nvCxnSpPr>
          <p:cNvPr id="272" name="Google Shape;272;p12"/>
          <p:cNvCxnSpPr/>
          <p:nvPr/>
        </p:nvCxnSpPr>
        <p:spPr>
          <a:xfrm>
            <a:off x="5159896" y="4159209"/>
            <a:ext cx="1944216" cy="0"/>
          </a:xfrm>
          <a:prstGeom prst="straightConnector1">
            <a:avLst/>
          </a:prstGeom>
          <a:noFill/>
          <a:ln cap="flat" cmpd="sng" w="9525">
            <a:solidFill>
              <a:schemeClr val="accent1"/>
            </a:solidFill>
            <a:prstDash val="solid"/>
            <a:miter lim="800000"/>
            <a:headEnd len="sm" w="sm" type="none"/>
            <a:tailEnd len="sm" w="sm" type="none"/>
          </a:ln>
        </p:spPr>
      </p:cxnSp>
      <p:pic>
        <p:nvPicPr>
          <p:cNvPr descr="Logo, company name&#10;&#10;Description automatically generated" id="273" name="Google Shape;273;p12"/>
          <p:cNvPicPr preferRelativeResize="0"/>
          <p:nvPr/>
        </p:nvPicPr>
        <p:blipFill rotWithShape="1">
          <a:blip r:embed="rId7">
            <a:alphaModFix/>
          </a:blip>
          <a:srcRect b="0" l="0" r="0" t="0"/>
          <a:stretch/>
        </p:blipFill>
        <p:spPr>
          <a:xfrm>
            <a:off x="4449502" y="3436259"/>
            <a:ext cx="721160" cy="721160"/>
          </a:xfrm>
          <a:prstGeom prst="rect">
            <a:avLst/>
          </a:prstGeom>
          <a:noFill/>
          <a:ln>
            <a:noFill/>
          </a:ln>
        </p:spPr>
      </p:pic>
      <p:pic>
        <p:nvPicPr>
          <p:cNvPr descr="Graphical user interface, application&#10;&#10;Description automatically generated" id="274" name="Google Shape;274;p12"/>
          <p:cNvPicPr preferRelativeResize="0"/>
          <p:nvPr/>
        </p:nvPicPr>
        <p:blipFill rotWithShape="1">
          <a:blip r:embed="rId8">
            <a:alphaModFix/>
          </a:blip>
          <a:srcRect b="0" l="0" r="0" t="0"/>
          <a:stretch/>
        </p:blipFill>
        <p:spPr>
          <a:xfrm>
            <a:off x="3328448" y="4509120"/>
            <a:ext cx="792088" cy="792088"/>
          </a:xfrm>
          <a:prstGeom prst="rect">
            <a:avLst/>
          </a:prstGeom>
          <a:noFill/>
          <a:ln>
            <a:noFill/>
          </a:ln>
        </p:spPr>
      </p:pic>
      <p:sp>
        <p:nvSpPr>
          <p:cNvPr id="275" name="Google Shape;275;p12"/>
          <p:cNvSpPr txBox="1"/>
          <p:nvPr/>
        </p:nvSpPr>
        <p:spPr>
          <a:xfrm>
            <a:off x="561534" y="857099"/>
            <a:ext cx="108907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Scenario 1</a:t>
            </a:r>
            <a:r>
              <a:rPr lang="en-US" sz="1800">
                <a:solidFill>
                  <a:schemeClr val="dk1"/>
                </a:solidFill>
                <a:latin typeface="Calibri"/>
                <a:ea typeface="Calibri"/>
                <a:cs typeface="Calibri"/>
                <a:sym typeface="Calibri"/>
              </a:rPr>
              <a:t>: Kindly drag and drop to see how a good credit score and a poor credit score can affect the purchasing price of a house. Play around with the movable credit cards and compare the purchasing prices you get: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descr="A picture containing text, night sky&#10;&#10;Description automatically generated" id="280" name="Google Shape;280;p13"/>
          <p:cNvPicPr preferRelativeResize="0"/>
          <p:nvPr/>
        </p:nvPicPr>
        <p:blipFill rotWithShape="1">
          <a:blip r:embed="rId3">
            <a:alphaModFix/>
          </a:blip>
          <a:srcRect b="0" l="0" r="0" t="0"/>
          <a:stretch/>
        </p:blipFill>
        <p:spPr>
          <a:xfrm>
            <a:off x="0" y="7259"/>
            <a:ext cx="12192000" cy="6858000"/>
          </a:xfrm>
          <a:prstGeom prst="rect">
            <a:avLst/>
          </a:prstGeom>
          <a:noFill/>
          <a:ln>
            <a:noFill/>
          </a:ln>
        </p:spPr>
      </p:pic>
      <p:sp>
        <p:nvSpPr>
          <p:cNvPr id="281" name="Google Shape;281;p13"/>
          <p:cNvSpPr/>
          <p:nvPr/>
        </p:nvSpPr>
        <p:spPr>
          <a:xfrm>
            <a:off x="1712870" y="1923968"/>
            <a:ext cx="5754419" cy="3960440"/>
          </a:xfrm>
          <a:prstGeom prst="rect">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Credit Card</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Credit  Card                           </a:t>
            </a:r>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hape&#10;&#10;Description automatically generated" id="282" name="Google Shape;282;p13"/>
          <p:cNvPicPr preferRelativeResize="0"/>
          <p:nvPr/>
        </p:nvPicPr>
        <p:blipFill rotWithShape="1">
          <a:blip r:embed="rId4">
            <a:alphaModFix/>
          </a:blip>
          <a:srcRect b="0" l="0" r="0" t="0"/>
          <a:stretch/>
        </p:blipFill>
        <p:spPr>
          <a:xfrm>
            <a:off x="1797483" y="2197291"/>
            <a:ext cx="792088" cy="792088"/>
          </a:xfrm>
          <a:prstGeom prst="rect">
            <a:avLst/>
          </a:prstGeom>
          <a:noFill/>
          <a:ln>
            <a:noFill/>
          </a:ln>
        </p:spPr>
      </p:pic>
      <p:pic>
        <p:nvPicPr>
          <p:cNvPr descr="Shape&#10;&#10;Description automatically generated" id="283" name="Google Shape;283;p13"/>
          <p:cNvPicPr preferRelativeResize="0"/>
          <p:nvPr/>
        </p:nvPicPr>
        <p:blipFill rotWithShape="1">
          <a:blip r:embed="rId4">
            <a:alphaModFix/>
          </a:blip>
          <a:srcRect b="0" l="0" r="0" t="0"/>
          <a:stretch/>
        </p:blipFill>
        <p:spPr>
          <a:xfrm>
            <a:off x="1760535" y="3508144"/>
            <a:ext cx="792088" cy="792088"/>
          </a:xfrm>
          <a:prstGeom prst="rect">
            <a:avLst/>
          </a:prstGeom>
          <a:noFill/>
          <a:ln>
            <a:noFill/>
          </a:ln>
        </p:spPr>
      </p:pic>
      <p:pic>
        <p:nvPicPr>
          <p:cNvPr descr="Icon&#10;&#10;Description automatically generated" id="284" name="Google Shape;284;p13"/>
          <p:cNvPicPr preferRelativeResize="0"/>
          <p:nvPr/>
        </p:nvPicPr>
        <p:blipFill rotWithShape="1">
          <a:blip r:embed="rId5">
            <a:alphaModFix/>
          </a:blip>
          <a:srcRect b="0" l="0" r="0" t="0"/>
          <a:stretch/>
        </p:blipFill>
        <p:spPr>
          <a:xfrm flipH="1" rot="10800000">
            <a:off x="2855640" y="2469394"/>
            <a:ext cx="318810" cy="318810"/>
          </a:xfrm>
          <a:prstGeom prst="rect">
            <a:avLst/>
          </a:prstGeom>
          <a:noFill/>
          <a:ln>
            <a:noFill/>
          </a:ln>
        </p:spPr>
      </p:pic>
      <p:sp>
        <p:nvSpPr>
          <p:cNvPr id="285" name="Google Shape;285;p13"/>
          <p:cNvSpPr/>
          <p:nvPr/>
        </p:nvSpPr>
        <p:spPr>
          <a:xfrm>
            <a:off x="3328449" y="2268219"/>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sp>
        <p:nvSpPr>
          <p:cNvPr id="286" name="Google Shape;286;p13"/>
          <p:cNvSpPr/>
          <p:nvPr/>
        </p:nvSpPr>
        <p:spPr>
          <a:xfrm>
            <a:off x="3334954" y="3636708"/>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pic>
        <p:nvPicPr>
          <p:cNvPr descr="Icon&#10;&#10;Description automatically generated" id="287" name="Google Shape;287;p13"/>
          <p:cNvPicPr preferRelativeResize="0"/>
          <p:nvPr/>
        </p:nvPicPr>
        <p:blipFill rotWithShape="1">
          <a:blip r:embed="rId5">
            <a:alphaModFix/>
          </a:blip>
          <a:srcRect b="0" l="0" r="0" t="0"/>
          <a:stretch/>
        </p:blipFill>
        <p:spPr>
          <a:xfrm flipH="1" rot="10800000">
            <a:off x="2779902" y="3837883"/>
            <a:ext cx="318810" cy="318810"/>
          </a:xfrm>
          <a:prstGeom prst="rect">
            <a:avLst/>
          </a:prstGeom>
          <a:noFill/>
          <a:ln>
            <a:noFill/>
          </a:ln>
        </p:spPr>
      </p:pic>
      <p:pic>
        <p:nvPicPr>
          <p:cNvPr id="288" name="Google Shape;288;p13"/>
          <p:cNvPicPr preferRelativeResize="0"/>
          <p:nvPr/>
        </p:nvPicPr>
        <p:blipFill rotWithShape="1">
          <a:blip r:embed="rId6">
            <a:alphaModFix/>
          </a:blip>
          <a:srcRect b="0" l="0" r="0" t="0"/>
          <a:stretch/>
        </p:blipFill>
        <p:spPr>
          <a:xfrm flipH="1" rot="10800000">
            <a:off x="4639569" y="2582974"/>
            <a:ext cx="388861" cy="388861"/>
          </a:xfrm>
          <a:prstGeom prst="rect">
            <a:avLst/>
          </a:prstGeom>
          <a:noFill/>
          <a:ln>
            <a:noFill/>
          </a:ln>
        </p:spPr>
      </p:pic>
      <p:pic>
        <p:nvPicPr>
          <p:cNvPr id="289" name="Google Shape;289;p13"/>
          <p:cNvPicPr preferRelativeResize="0"/>
          <p:nvPr/>
        </p:nvPicPr>
        <p:blipFill rotWithShape="1">
          <a:blip r:embed="rId6">
            <a:alphaModFix/>
          </a:blip>
          <a:srcRect b="0" l="0" r="0" t="0"/>
          <a:stretch/>
        </p:blipFill>
        <p:spPr>
          <a:xfrm flipH="1" rot="10800000">
            <a:off x="4590080" y="3837884"/>
            <a:ext cx="388861" cy="388861"/>
          </a:xfrm>
          <a:prstGeom prst="rect">
            <a:avLst/>
          </a:prstGeom>
          <a:noFill/>
          <a:ln>
            <a:noFill/>
          </a:ln>
        </p:spPr>
      </p:pic>
      <p:cxnSp>
        <p:nvCxnSpPr>
          <p:cNvPr id="290" name="Google Shape;290;p13"/>
          <p:cNvCxnSpPr/>
          <p:nvPr/>
        </p:nvCxnSpPr>
        <p:spPr>
          <a:xfrm>
            <a:off x="5159896" y="2852936"/>
            <a:ext cx="1944216" cy="0"/>
          </a:xfrm>
          <a:prstGeom prst="straightConnector1">
            <a:avLst/>
          </a:prstGeom>
          <a:noFill/>
          <a:ln cap="flat" cmpd="sng" w="9525">
            <a:solidFill>
              <a:schemeClr val="accent1"/>
            </a:solidFill>
            <a:prstDash val="solid"/>
            <a:miter lim="800000"/>
            <a:headEnd len="sm" w="sm" type="none"/>
            <a:tailEnd len="sm" w="sm" type="none"/>
          </a:ln>
        </p:spPr>
      </p:cxnSp>
      <p:cxnSp>
        <p:nvCxnSpPr>
          <p:cNvPr id="291" name="Google Shape;291;p13"/>
          <p:cNvCxnSpPr/>
          <p:nvPr/>
        </p:nvCxnSpPr>
        <p:spPr>
          <a:xfrm>
            <a:off x="5159896" y="4159209"/>
            <a:ext cx="1944216" cy="0"/>
          </a:xfrm>
          <a:prstGeom prst="straightConnector1">
            <a:avLst/>
          </a:prstGeom>
          <a:noFill/>
          <a:ln cap="flat" cmpd="sng" w="9525">
            <a:solidFill>
              <a:schemeClr val="accent1"/>
            </a:solidFill>
            <a:prstDash val="solid"/>
            <a:miter lim="800000"/>
            <a:headEnd len="sm" w="sm" type="none"/>
            <a:tailEnd len="sm" w="sm" type="none"/>
          </a:ln>
        </p:spPr>
      </p:cxnSp>
      <p:pic>
        <p:nvPicPr>
          <p:cNvPr descr="Logo, company name&#10;&#10;Description automatically generated" id="292" name="Google Shape;292;p13"/>
          <p:cNvPicPr preferRelativeResize="0"/>
          <p:nvPr/>
        </p:nvPicPr>
        <p:blipFill rotWithShape="1">
          <a:blip r:embed="rId7">
            <a:alphaModFix/>
          </a:blip>
          <a:srcRect b="0" l="0" r="0" t="0"/>
          <a:stretch/>
        </p:blipFill>
        <p:spPr>
          <a:xfrm>
            <a:off x="4307269" y="3165007"/>
            <a:ext cx="721160" cy="721160"/>
          </a:xfrm>
          <a:prstGeom prst="rect">
            <a:avLst/>
          </a:prstGeom>
          <a:noFill/>
          <a:ln>
            <a:noFill/>
          </a:ln>
        </p:spPr>
      </p:pic>
      <p:pic>
        <p:nvPicPr>
          <p:cNvPr descr="Graphical user interface, application&#10;&#10;Description automatically generated" id="293" name="Google Shape;293;p13"/>
          <p:cNvPicPr preferRelativeResize="0"/>
          <p:nvPr/>
        </p:nvPicPr>
        <p:blipFill rotWithShape="1">
          <a:blip r:embed="rId8">
            <a:alphaModFix/>
          </a:blip>
          <a:srcRect b="0" l="0" r="0" t="0"/>
          <a:stretch/>
        </p:blipFill>
        <p:spPr>
          <a:xfrm>
            <a:off x="3328448" y="4509120"/>
            <a:ext cx="792088" cy="792088"/>
          </a:xfrm>
          <a:prstGeom prst="rect">
            <a:avLst/>
          </a:prstGeom>
          <a:noFill/>
          <a:ln>
            <a:noFill/>
          </a:ln>
        </p:spPr>
      </p:pic>
      <p:sp>
        <p:nvSpPr>
          <p:cNvPr id="294" name="Google Shape;294;p13"/>
          <p:cNvSpPr txBox="1"/>
          <p:nvPr/>
        </p:nvSpPr>
        <p:spPr>
          <a:xfrm>
            <a:off x="561534" y="857099"/>
            <a:ext cx="108907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Scenario 1</a:t>
            </a:r>
            <a:r>
              <a:rPr lang="en-US" sz="1800">
                <a:solidFill>
                  <a:schemeClr val="dk1"/>
                </a:solidFill>
                <a:latin typeface="Calibri"/>
                <a:ea typeface="Calibri"/>
                <a:cs typeface="Calibri"/>
                <a:sym typeface="Calibri"/>
              </a:rPr>
              <a:t>: Kindly drag and drop to see how a good credit score and a poor credit score can affect the purchasing price of a house. Play around with the movable credit cards and compare the purchasing prices you get: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A picture containing text, night sky&#10;&#10;Description automatically generated" id="299" name="Google Shape;299;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0" name="Google Shape;300;p14"/>
          <p:cNvSpPr/>
          <p:nvPr/>
        </p:nvSpPr>
        <p:spPr>
          <a:xfrm>
            <a:off x="1712870" y="1923968"/>
            <a:ext cx="5754419" cy="3960440"/>
          </a:xfrm>
          <a:prstGeom prst="rect">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Credit Card</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Credit  Card</a:t>
            </a:r>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hape&#10;&#10;Description automatically generated" id="301" name="Google Shape;301;p14"/>
          <p:cNvPicPr preferRelativeResize="0"/>
          <p:nvPr/>
        </p:nvPicPr>
        <p:blipFill rotWithShape="1">
          <a:blip r:embed="rId4">
            <a:alphaModFix/>
          </a:blip>
          <a:srcRect b="0" l="0" r="0" t="0"/>
          <a:stretch/>
        </p:blipFill>
        <p:spPr>
          <a:xfrm>
            <a:off x="1797483" y="2197291"/>
            <a:ext cx="792088" cy="792088"/>
          </a:xfrm>
          <a:prstGeom prst="rect">
            <a:avLst/>
          </a:prstGeom>
          <a:noFill/>
          <a:ln>
            <a:noFill/>
          </a:ln>
        </p:spPr>
      </p:pic>
      <p:pic>
        <p:nvPicPr>
          <p:cNvPr descr="Shape&#10;&#10;Description automatically generated" id="302" name="Google Shape;302;p14"/>
          <p:cNvPicPr preferRelativeResize="0"/>
          <p:nvPr/>
        </p:nvPicPr>
        <p:blipFill rotWithShape="1">
          <a:blip r:embed="rId4">
            <a:alphaModFix/>
          </a:blip>
          <a:srcRect b="0" l="0" r="0" t="0"/>
          <a:stretch/>
        </p:blipFill>
        <p:spPr>
          <a:xfrm>
            <a:off x="1760535" y="3508144"/>
            <a:ext cx="792088" cy="792088"/>
          </a:xfrm>
          <a:prstGeom prst="rect">
            <a:avLst/>
          </a:prstGeom>
          <a:noFill/>
          <a:ln>
            <a:noFill/>
          </a:ln>
        </p:spPr>
      </p:pic>
      <p:pic>
        <p:nvPicPr>
          <p:cNvPr descr="Icon&#10;&#10;Description automatically generated" id="303" name="Google Shape;303;p14"/>
          <p:cNvPicPr preferRelativeResize="0"/>
          <p:nvPr/>
        </p:nvPicPr>
        <p:blipFill rotWithShape="1">
          <a:blip r:embed="rId5">
            <a:alphaModFix/>
          </a:blip>
          <a:srcRect b="0" l="0" r="0" t="0"/>
          <a:stretch/>
        </p:blipFill>
        <p:spPr>
          <a:xfrm flipH="1" rot="10800000">
            <a:off x="2855640" y="2469394"/>
            <a:ext cx="318810" cy="318810"/>
          </a:xfrm>
          <a:prstGeom prst="rect">
            <a:avLst/>
          </a:prstGeom>
          <a:noFill/>
          <a:ln>
            <a:noFill/>
          </a:ln>
        </p:spPr>
      </p:pic>
      <p:sp>
        <p:nvSpPr>
          <p:cNvPr id="304" name="Google Shape;304;p14"/>
          <p:cNvSpPr/>
          <p:nvPr/>
        </p:nvSpPr>
        <p:spPr>
          <a:xfrm>
            <a:off x="3328449" y="2268219"/>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sp>
        <p:nvSpPr>
          <p:cNvPr id="305" name="Google Shape;305;p14"/>
          <p:cNvSpPr/>
          <p:nvPr/>
        </p:nvSpPr>
        <p:spPr>
          <a:xfrm>
            <a:off x="3334954" y="3636708"/>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pic>
        <p:nvPicPr>
          <p:cNvPr descr="Icon&#10;&#10;Description automatically generated" id="306" name="Google Shape;306;p14"/>
          <p:cNvPicPr preferRelativeResize="0"/>
          <p:nvPr/>
        </p:nvPicPr>
        <p:blipFill rotWithShape="1">
          <a:blip r:embed="rId5">
            <a:alphaModFix/>
          </a:blip>
          <a:srcRect b="0" l="0" r="0" t="0"/>
          <a:stretch/>
        </p:blipFill>
        <p:spPr>
          <a:xfrm flipH="1" rot="10800000">
            <a:off x="2779902" y="3837883"/>
            <a:ext cx="318810" cy="318810"/>
          </a:xfrm>
          <a:prstGeom prst="rect">
            <a:avLst/>
          </a:prstGeom>
          <a:noFill/>
          <a:ln>
            <a:noFill/>
          </a:ln>
        </p:spPr>
      </p:pic>
      <p:pic>
        <p:nvPicPr>
          <p:cNvPr id="307" name="Google Shape;307;p14"/>
          <p:cNvPicPr preferRelativeResize="0"/>
          <p:nvPr/>
        </p:nvPicPr>
        <p:blipFill rotWithShape="1">
          <a:blip r:embed="rId6">
            <a:alphaModFix/>
          </a:blip>
          <a:srcRect b="0" l="0" r="0" t="0"/>
          <a:stretch/>
        </p:blipFill>
        <p:spPr>
          <a:xfrm flipH="1" rot="10800000">
            <a:off x="4639569" y="2582974"/>
            <a:ext cx="388861" cy="388861"/>
          </a:xfrm>
          <a:prstGeom prst="rect">
            <a:avLst/>
          </a:prstGeom>
          <a:noFill/>
          <a:ln>
            <a:noFill/>
          </a:ln>
        </p:spPr>
      </p:pic>
      <p:pic>
        <p:nvPicPr>
          <p:cNvPr id="308" name="Google Shape;308;p14"/>
          <p:cNvPicPr preferRelativeResize="0"/>
          <p:nvPr/>
        </p:nvPicPr>
        <p:blipFill rotWithShape="1">
          <a:blip r:embed="rId6">
            <a:alphaModFix/>
          </a:blip>
          <a:srcRect b="0" l="0" r="0" t="0"/>
          <a:stretch/>
        </p:blipFill>
        <p:spPr>
          <a:xfrm flipH="1" rot="10800000">
            <a:off x="4590080" y="3837884"/>
            <a:ext cx="388861" cy="388861"/>
          </a:xfrm>
          <a:prstGeom prst="rect">
            <a:avLst/>
          </a:prstGeom>
          <a:noFill/>
          <a:ln>
            <a:noFill/>
          </a:ln>
        </p:spPr>
      </p:pic>
      <p:cxnSp>
        <p:nvCxnSpPr>
          <p:cNvPr id="309" name="Google Shape;309;p14"/>
          <p:cNvCxnSpPr/>
          <p:nvPr/>
        </p:nvCxnSpPr>
        <p:spPr>
          <a:xfrm>
            <a:off x="5159896" y="2852936"/>
            <a:ext cx="1944216" cy="0"/>
          </a:xfrm>
          <a:prstGeom prst="straightConnector1">
            <a:avLst/>
          </a:prstGeom>
          <a:noFill/>
          <a:ln cap="flat" cmpd="sng" w="9525">
            <a:solidFill>
              <a:schemeClr val="accent1"/>
            </a:solidFill>
            <a:prstDash val="solid"/>
            <a:miter lim="800000"/>
            <a:headEnd len="sm" w="sm" type="none"/>
            <a:tailEnd len="sm" w="sm" type="none"/>
          </a:ln>
        </p:spPr>
      </p:cxnSp>
      <p:cxnSp>
        <p:nvCxnSpPr>
          <p:cNvPr id="310" name="Google Shape;310;p14"/>
          <p:cNvCxnSpPr/>
          <p:nvPr/>
        </p:nvCxnSpPr>
        <p:spPr>
          <a:xfrm>
            <a:off x="5159896" y="4159209"/>
            <a:ext cx="1944216" cy="0"/>
          </a:xfrm>
          <a:prstGeom prst="straightConnector1">
            <a:avLst/>
          </a:prstGeom>
          <a:noFill/>
          <a:ln cap="flat" cmpd="sng" w="9525">
            <a:solidFill>
              <a:schemeClr val="accent1"/>
            </a:solidFill>
            <a:prstDash val="solid"/>
            <a:miter lim="800000"/>
            <a:headEnd len="sm" w="sm" type="none"/>
            <a:tailEnd len="sm" w="sm" type="none"/>
          </a:ln>
        </p:spPr>
      </p:cxnSp>
      <p:pic>
        <p:nvPicPr>
          <p:cNvPr descr="Logo, company name&#10;&#10;Description automatically generated" id="311" name="Google Shape;311;p14"/>
          <p:cNvPicPr preferRelativeResize="0"/>
          <p:nvPr/>
        </p:nvPicPr>
        <p:blipFill rotWithShape="1">
          <a:blip r:embed="rId7">
            <a:alphaModFix/>
          </a:blip>
          <a:srcRect b="0" l="0" r="0" t="0"/>
          <a:stretch/>
        </p:blipFill>
        <p:spPr>
          <a:xfrm>
            <a:off x="4063349" y="2894103"/>
            <a:ext cx="721160" cy="721160"/>
          </a:xfrm>
          <a:prstGeom prst="rect">
            <a:avLst/>
          </a:prstGeom>
          <a:noFill/>
          <a:ln>
            <a:noFill/>
          </a:ln>
        </p:spPr>
      </p:pic>
      <p:pic>
        <p:nvPicPr>
          <p:cNvPr descr="Graphical user interface, application&#10;&#10;Description automatically generated" id="312" name="Google Shape;312;p14"/>
          <p:cNvPicPr preferRelativeResize="0"/>
          <p:nvPr/>
        </p:nvPicPr>
        <p:blipFill rotWithShape="1">
          <a:blip r:embed="rId8">
            <a:alphaModFix/>
          </a:blip>
          <a:srcRect b="0" l="0" r="0" t="0"/>
          <a:stretch/>
        </p:blipFill>
        <p:spPr>
          <a:xfrm>
            <a:off x="3328448" y="4509120"/>
            <a:ext cx="792088" cy="792088"/>
          </a:xfrm>
          <a:prstGeom prst="rect">
            <a:avLst/>
          </a:prstGeom>
          <a:noFill/>
          <a:ln>
            <a:noFill/>
          </a:ln>
        </p:spPr>
      </p:pic>
      <p:sp>
        <p:nvSpPr>
          <p:cNvPr id="313" name="Google Shape;313;p14"/>
          <p:cNvSpPr txBox="1"/>
          <p:nvPr/>
        </p:nvSpPr>
        <p:spPr>
          <a:xfrm>
            <a:off x="561534" y="857099"/>
            <a:ext cx="108907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Scenario 1</a:t>
            </a:r>
            <a:r>
              <a:rPr lang="en-US" sz="1800">
                <a:solidFill>
                  <a:schemeClr val="dk1"/>
                </a:solidFill>
                <a:latin typeface="Calibri"/>
                <a:ea typeface="Calibri"/>
                <a:cs typeface="Calibri"/>
                <a:sym typeface="Calibri"/>
              </a:rPr>
              <a:t>: Kindly drag and drop to see how a good credit score and a poor credit score can affect the purchasing price of a house. Play around with the movable credit cards and compare the purchasing prices you get: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descr="A picture containing text, night sky&#10;&#10;Description automatically generated" id="318" name="Google Shape;318;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9" name="Google Shape;319;p15"/>
          <p:cNvSpPr/>
          <p:nvPr/>
        </p:nvSpPr>
        <p:spPr>
          <a:xfrm>
            <a:off x="1712870" y="1923968"/>
            <a:ext cx="5754419" cy="3960440"/>
          </a:xfrm>
          <a:prstGeom prst="rect">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Credit Card</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Credit  Card</a:t>
            </a:r>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hape&#10;&#10;Description automatically generated" id="320" name="Google Shape;320;p15"/>
          <p:cNvPicPr preferRelativeResize="0"/>
          <p:nvPr/>
        </p:nvPicPr>
        <p:blipFill rotWithShape="1">
          <a:blip r:embed="rId4">
            <a:alphaModFix/>
          </a:blip>
          <a:srcRect b="0" l="0" r="0" t="0"/>
          <a:stretch/>
        </p:blipFill>
        <p:spPr>
          <a:xfrm>
            <a:off x="1797483" y="2197291"/>
            <a:ext cx="792088" cy="792088"/>
          </a:xfrm>
          <a:prstGeom prst="rect">
            <a:avLst/>
          </a:prstGeom>
          <a:noFill/>
          <a:ln>
            <a:noFill/>
          </a:ln>
        </p:spPr>
      </p:pic>
      <p:pic>
        <p:nvPicPr>
          <p:cNvPr descr="Shape&#10;&#10;Description automatically generated" id="321" name="Google Shape;321;p15"/>
          <p:cNvPicPr preferRelativeResize="0"/>
          <p:nvPr/>
        </p:nvPicPr>
        <p:blipFill rotWithShape="1">
          <a:blip r:embed="rId4">
            <a:alphaModFix/>
          </a:blip>
          <a:srcRect b="0" l="0" r="0" t="0"/>
          <a:stretch/>
        </p:blipFill>
        <p:spPr>
          <a:xfrm>
            <a:off x="1760535" y="3508144"/>
            <a:ext cx="792088" cy="792088"/>
          </a:xfrm>
          <a:prstGeom prst="rect">
            <a:avLst/>
          </a:prstGeom>
          <a:noFill/>
          <a:ln>
            <a:noFill/>
          </a:ln>
        </p:spPr>
      </p:pic>
      <p:pic>
        <p:nvPicPr>
          <p:cNvPr descr="Icon&#10;&#10;Description automatically generated" id="322" name="Google Shape;322;p15"/>
          <p:cNvPicPr preferRelativeResize="0"/>
          <p:nvPr/>
        </p:nvPicPr>
        <p:blipFill rotWithShape="1">
          <a:blip r:embed="rId5">
            <a:alphaModFix/>
          </a:blip>
          <a:srcRect b="0" l="0" r="0" t="0"/>
          <a:stretch/>
        </p:blipFill>
        <p:spPr>
          <a:xfrm flipH="1" rot="10800000">
            <a:off x="2855640" y="2469394"/>
            <a:ext cx="318810" cy="318810"/>
          </a:xfrm>
          <a:prstGeom prst="rect">
            <a:avLst/>
          </a:prstGeom>
          <a:noFill/>
          <a:ln>
            <a:noFill/>
          </a:ln>
        </p:spPr>
      </p:pic>
      <p:sp>
        <p:nvSpPr>
          <p:cNvPr id="323" name="Google Shape;323;p15"/>
          <p:cNvSpPr/>
          <p:nvPr/>
        </p:nvSpPr>
        <p:spPr>
          <a:xfrm>
            <a:off x="3328449" y="2268219"/>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sp>
        <p:nvSpPr>
          <p:cNvPr id="324" name="Google Shape;324;p15"/>
          <p:cNvSpPr/>
          <p:nvPr/>
        </p:nvSpPr>
        <p:spPr>
          <a:xfrm>
            <a:off x="3334954" y="3636708"/>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pic>
        <p:nvPicPr>
          <p:cNvPr descr="Icon&#10;&#10;Description automatically generated" id="325" name="Google Shape;325;p15"/>
          <p:cNvPicPr preferRelativeResize="0"/>
          <p:nvPr/>
        </p:nvPicPr>
        <p:blipFill rotWithShape="1">
          <a:blip r:embed="rId5">
            <a:alphaModFix/>
          </a:blip>
          <a:srcRect b="0" l="0" r="0" t="0"/>
          <a:stretch/>
        </p:blipFill>
        <p:spPr>
          <a:xfrm flipH="1" rot="10800000">
            <a:off x="2779902" y="3837883"/>
            <a:ext cx="318810" cy="318810"/>
          </a:xfrm>
          <a:prstGeom prst="rect">
            <a:avLst/>
          </a:prstGeom>
          <a:noFill/>
          <a:ln>
            <a:noFill/>
          </a:ln>
        </p:spPr>
      </p:pic>
      <p:pic>
        <p:nvPicPr>
          <p:cNvPr id="326" name="Google Shape;326;p15"/>
          <p:cNvPicPr preferRelativeResize="0"/>
          <p:nvPr/>
        </p:nvPicPr>
        <p:blipFill rotWithShape="1">
          <a:blip r:embed="rId6">
            <a:alphaModFix/>
          </a:blip>
          <a:srcRect b="0" l="0" r="0" t="0"/>
          <a:stretch/>
        </p:blipFill>
        <p:spPr>
          <a:xfrm flipH="1" rot="10800000">
            <a:off x="4639569" y="2582974"/>
            <a:ext cx="388861" cy="388861"/>
          </a:xfrm>
          <a:prstGeom prst="rect">
            <a:avLst/>
          </a:prstGeom>
          <a:noFill/>
          <a:ln>
            <a:noFill/>
          </a:ln>
        </p:spPr>
      </p:pic>
      <p:pic>
        <p:nvPicPr>
          <p:cNvPr id="327" name="Google Shape;327;p15"/>
          <p:cNvPicPr preferRelativeResize="0"/>
          <p:nvPr/>
        </p:nvPicPr>
        <p:blipFill rotWithShape="1">
          <a:blip r:embed="rId6">
            <a:alphaModFix/>
          </a:blip>
          <a:srcRect b="0" l="0" r="0" t="0"/>
          <a:stretch/>
        </p:blipFill>
        <p:spPr>
          <a:xfrm flipH="1" rot="10800000">
            <a:off x="4590080" y="3837884"/>
            <a:ext cx="388861" cy="388861"/>
          </a:xfrm>
          <a:prstGeom prst="rect">
            <a:avLst/>
          </a:prstGeom>
          <a:noFill/>
          <a:ln>
            <a:noFill/>
          </a:ln>
        </p:spPr>
      </p:pic>
      <p:cxnSp>
        <p:nvCxnSpPr>
          <p:cNvPr id="328" name="Google Shape;328;p15"/>
          <p:cNvCxnSpPr/>
          <p:nvPr/>
        </p:nvCxnSpPr>
        <p:spPr>
          <a:xfrm>
            <a:off x="5159896" y="2852936"/>
            <a:ext cx="1944216" cy="0"/>
          </a:xfrm>
          <a:prstGeom prst="straightConnector1">
            <a:avLst/>
          </a:prstGeom>
          <a:noFill/>
          <a:ln cap="flat" cmpd="sng" w="9525">
            <a:solidFill>
              <a:schemeClr val="accent1"/>
            </a:solidFill>
            <a:prstDash val="solid"/>
            <a:miter lim="800000"/>
            <a:headEnd len="sm" w="sm" type="none"/>
            <a:tailEnd len="sm" w="sm" type="none"/>
          </a:ln>
        </p:spPr>
      </p:cxnSp>
      <p:cxnSp>
        <p:nvCxnSpPr>
          <p:cNvPr id="329" name="Google Shape;329;p15"/>
          <p:cNvCxnSpPr/>
          <p:nvPr/>
        </p:nvCxnSpPr>
        <p:spPr>
          <a:xfrm>
            <a:off x="5159896" y="4159209"/>
            <a:ext cx="1944216" cy="0"/>
          </a:xfrm>
          <a:prstGeom prst="straightConnector1">
            <a:avLst/>
          </a:prstGeom>
          <a:noFill/>
          <a:ln cap="flat" cmpd="sng" w="9525">
            <a:solidFill>
              <a:schemeClr val="accent1"/>
            </a:solidFill>
            <a:prstDash val="solid"/>
            <a:miter lim="800000"/>
            <a:headEnd len="sm" w="sm" type="none"/>
            <a:tailEnd len="sm" w="sm" type="none"/>
          </a:ln>
        </p:spPr>
      </p:cxnSp>
      <p:pic>
        <p:nvPicPr>
          <p:cNvPr descr="Logo, company name&#10;&#10;Description automatically generated" id="330" name="Google Shape;330;p15"/>
          <p:cNvPicPr preferRelativeResize="0"/>
          <p:nvPr/>
        </p:nvPicPr>
        <p:blipFill rotWithShape="1">
          <a:blip r:embed="rId7">
            <a:alphaModFix/>
          </a:blip>
          <a:srcRect b="0" l="0" r="0" t="0"/>
          <a:stretch/>
        </p:blipFill>
        <p:spPr>
          <a:xfrm>
            <a:off x="3885464" y="2516258"/>
            <a:ext cx="721160" cy="721160"/>
          </a:xfrm>
          <a:prstGeom prst="rect">
            <a:avLst/>
          </a:prstGeom>
          <a:noFill/>
          <a:ln>
            <a:noFill/>
          </a:ln>
        </p:spPr>
      </p:pic>
      <p:pic>
        <p:nvPicPr>
          <p:cNvPr descr="Graphical user interface, application&#10;&#10;Description automatically generated" id="331" name="Google Shape;331;p15"/>
          <p:cNvPicPr preferRelativeResize="0"/>
          <p:nvPr/>
        </p:nvPicPr>
        <p:blipFill rotWithShape="1">
          <a:blip r:embed="rId8">
            <a:alphaModFix/>
          </a:blip>
          <a:srcRect b="0" l="0" r="0" t="0"/>
          <a:stretch/>
        </p:blipFill>
        <p:spPr>
          <a:xfrm>
            <a:off x="3328448" y="4509120"/>
            <a:ext cx="792088" cy="792088"/>
          </a:xfrm>
          <a:prstGeom prst="rect">
            <a:avLst/>
          </a:prstGeom>
          <a:noFill/>
          <a:ln>
            <a:noFill/>
          </a:ln>
        </p:spPr>
      </p:pic>
      <p:sp>
        <p:nvSpPr>
          <p:cNvPr id="332" name="Google Shape;332;p15"/>
          <p:cNvSpPr txBox="1"/>
          <p:nvPr/>
        </p:nvSpPr>
        <p:spPr>
          <a:xfrm>
            <a:off x="561534" y="857099"/>
            <a:ext cx="108907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Scenario 1</a:t>
            </a:r>
            <a:r>
              <a:rPr lang="en-US" sz="1800">
                <a:solidFill>
                  <a:schemeClr val="dk1"/>
                </a:solidFill>
                <a:latin typeface="Calibri"/>
                <a:ea typeface="Calibri"/>
                <a:cs typeface="Calibri"/>
                <a:sym typeface="Calibri"/>
              </a:rPr>
              <a:t>: Kindly drag and drop to see how a good credit score and a poor credit score can affect the purchasing price of a house. Play around with the movable credit cards and compare the purchasing prices you get: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descr="A picture containing text, night sky&#10;&#10;Description automatically generated" id="337" name="Google Shape;337;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8" name="Google Shape;338;p16"/>
          <p:cNvSpPr/>
          <p:nvPr/>
        </p:nvSpPr>
        <p:spPr>
          <a:xfrm>
            <a:off x="1712870" y="1923968"/>
            <a:ext cx="5754419" cy="3960440"/>
          </a:xfrm>
          <a:prstGeom prst="rect">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r>
              <a:rPr b="1" lang="en-US" sz="1800">
                <a:solidFill>
                  <a:schemeClr val="lt1"/>
                </a:solidFill>
                <a:latin typeface="Calibri"/>
                <a:ea typeface="Calibri"/>
                <a:cs typeface="Calibri"/>
                <a:sym typeface="Calibri"/>
              </a:rPr>
              <a:t>$ 100,000.00                                  </a:t>
            </a:r>
            <a:endParaRPr/>
          </a:p>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Credit Card</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Credit  Card</a:t>
            </a:r>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hape&#10;&#10;Description automatically generated" id="339" name="Google Shape;339;p16"/>
          <p:cNvPicPr preferRelativeResize="0"/>
          <p:nvPr/>
        </p:nvPicPr>
        <p:blipFill rotWithShape="1">
          <a:blip r:embed="rId4">
            <a:alphaModFix/>
          </a:blip>
          <a:srcRect b="0" l="0" r="0" t="0"/>
          <a:stretch/>
        </p:blipFill>
        <p:spPr>
          <a:xfrm>
            <a:off x="1797483" y="2197291"/>
            <a:ext cx="792088" cy="792088"/>
          </a:xfrm>
          <a:prstGeom prst="rect">
            <a:avLst/>
          </a:prstGeom>
          <a:noFill/>
          <a:ln>
            <a:noFill/>
          </a:ln>
        </p:spPr>
      </p:pic>
      <p:pic>
        <p:nvPicPr>
          <p:cNvPr descr="Shape&#10;&#10;Description automatically generated" id="340" name="Google Shape;340;p16"/>
          <p:cNvPicPr preferRelativeResize="0"/>
          <p:nvPr/>
        </p:nvPicPr>
        <p:blipFill rotWithShape="1">
          <a:blip r:embed="rId4">
            <a:alphaModFix/>
          </a:blip>
          <a:srcRect b="0" l="0" r="0" t="0"/>
          <a:stretch/>
        </p:blipFill>
        <p:spPr>
          <a:xfrm>
            <a:off x="1760535" y="3508144"/>
            <a:ext cx="792088" cy="792088"/>
          </a:xfrm>
          <a:prstGeom prst="rect">
            <a:avLst/>
          </a:prstGeom>
          <a:noFill/>
          <a:ln>
            <a:noFill/>
          </a:ln>
        </p:spPr>
      </p:pic>
      <p:pic>
        <p:nvPicPr>
          <p:cNvPr descr="Icon&#10;&#10;Description automatically generated" id="341" name="Google Shape;341;p16"/>
          <p:cNvPicPr preferRelativeResize="0"/>
          <p:nvPr/>
        </p:nvPicPr>
        <p:blipFill rotWithShape="1">
          <a:blip r:embed="rId5">
            <a:alphaModFix/>
          </a:blip>
          <a:srcRect b="0" l="0" r="0" t="0"/>
          <a:stretch/>
        </p:blipFill>
        <p:spPr>
          <a:xfrm flipH="1" rot="10800000">
            <a:off x="2855640" y="2469394"/>
            <a:ext cx="318810" cy="318810"/>
          </a:xfrm>
          <a:prstGeom prst="rect">
            <a:avLst/>
          </a:prstGeom>
          <a:noFill/>
          <a:ln>
            <a:noFill/>
          </a:ln>
        </p:spPr>
      </p:pic>
      <p:sp>
        <p:nvSpPr>
          <p:cNvPr id="342" name="Google Shape;342;p16"/>
          <p:cNvSpPr/>
          <p:nvPr/>
        </p:nvSpPr>
        <p:spPr>
          <a:xfrm>
            <a:off x="3328449" y="2268219"/>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sp>
        <p:nvSpPr>
          <p:cNvPr id="343" name="Google Shape;343;p16"/>
          <p:cNvSpPr/>
          <p:nvPr/>
        </p:nvSpPr>
        <p:spPr>
          <a:xfrm>
            <a:off x="3334954" y="3636708"/>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pic>
        <p:nvPicPr>
          <p:cNvPr descr="Icon&#10;&#10;Description automatically generated" id="344" name="Google Shape;344;p16"/>
          <p:cNvPicPr preferRelativeResize="0"/>
          <p:nvPr/>
        </p:nvPicPr>
        <p:blipFill rotWithShape="1">
          <a:blip r:embed="rId5">
            <a:alphaModFix/>
          </a:blip>
          <a:srcRect b="0" l="0" r="0" t="0"/>
          <a:stretch/>
        </p:blipFill>
        <p:spPr>
          <a:xfrm flipH="1" rot="10800000">
            <a:off x="2779902" y="3837883"/>
            <a:ext cx="318810" cy="318810"/>
          </a:xfrm>
          <a:prstGeom prst="rect">
            <a:avLst/>
          </a:prstGeom>
          <a:noFill/>
          <a:ln>
            <a:noFill/>
          </a:ln>
        </p:spPr>
      </p:pic>
      <p:pic>
        <p:nvPicPr>
          <p:cNvPr id="345" name="Google Shape;345;p16"/>
          <p:cNvPicPr preferRelativeResize="0"/>
          <p:nvPr/>
        </p:nvPicPr>
        <p:blipFill rotWithShape="1">
          <a:blip r:embed="rId6">
            <a:alphaModFix/>
          </a:blip>
          <a:srcRect b="0" l="0" r="0" t="0"/>
          <a:stretch/>
        </p:blipFill>
        <p:spPr>
          <a:xfrm flipH="1" rot="10800000">
            <a:off x="4639569" y="2582974"/>
            <a:ext cx="388861" cy="388861"/>
          </a:xfrm>
          <a:prstGeom prst="rect">
            <a:avLst/>
          </a:prstGeom>
          <a:noFill/>
          <a:ln>
            <a:noFill/>
          </a:ln>
        </p:spPr>
      </p:pic>
      <p:pic>
        <p:nvPicPr>
          <p:cNvPr id="346" name="Google Shape;346;p16"/>
          <p:cNvPicPr preferRelativeResize="0"/>
          <p:nvPr/>
        </p:nvPicPr>
        <p:blipFill rotWithShape="1">
          <a:blip r:embed="rId6">
            <a:alphaModFix/>
          </a:blip>
          <a:srcRect b="0" l="0" r="0" t="0"/>
          <a:stretch/>
        </p:blipFill>
        <p:spPr>
          <a:xfrm flipH="1" rot="10800000">
            <a:off x="4590080" y="3837884"/>
            <a:ext cx="388861" cy="388861"/>
          </a:xfrm>
          <a:prstGeom prst="rect">
            <a:avLst/>
          </a:prstGeom>
          <a:noFill/>
          <a:ln>
            <a:noFill/>
          </a:ln>
        </p:spPr>
      </p:pic>
      <p:cxnSp>
        <p:nvCxnSpPr>
          <p:cNvPr id="347" name="Google Shape;347;p16"/>
          <p:cNvCxnSpPr/>
          <p:nvPr/>
        </p:nvCxnSpPr>
        <p:spPr>
          <a:xfrm>
            <a:off x="5159896" y="2852936"/>
            <a:ext cx="1944216" cy="0"/>
          </a:xfrm>
          <a:prstGeom prst="straightConnector1">
            <a:avLst/>
          </a:prstGeom>
          <a:noFill/>
          <a:ln cap="flat" cmpd="sng" w="9525">
            <a:solidFill>
              <a:schemeClr val="accent1"/>
            </a:solidFill>
            <a:prstDash val="solid"/>
            <a:miter lim="800000"/>
            <a:headEnd len="sm" w="sm" type="none"/>
            <a:tailEnd len="sm" w="sm" type="none"/>
          </a:ln>
        </p:spPr>
      </p:cxnSp>
      <p:cxnSp>
        <p:nvCxnSpPr>
          <p:cNvPr id="348" name="Google Shape;348;p16"/>
          <p:cNvCxnSpPr/>
          <p:nvPr/>
        </p:nvCxnSpPr>
        <p:spPr>
          <a:xfrm>
            <a:off x="5159896" y="4159209"/>
            <a:ext cx="1944216" cy="0"/>
          </a:xfrm>
          <a:prstGeom prst="straightConnector1">
            <a:avLst/>
          </a:prstGeom>
          <a:noFill/>
          <a:ln cap="flat" cmpd="sng" w="9525">
            <a:solidFill>
              <a:schemeClr val="accent1"/>
            </a:solidFill>
            <a:prstDash val="solid"/>
            <a:miter lim="800000"/>
            <a:headEnd len="sm" w="sm" type="none"/>
            <a:tailEnd len="sm" w="sm" type="none"/>
          </a:ln>
        </p:spPr>
      </p:cxnSp>
      <p:pic>
        <p:nvPicPr>
          <p:cNvPr descr="Logo, company name&#10;&#10;Description automatically generated" id="349" name="Google Shape;349;p16"/>
          <p:cNvPicPr preferRelativeResize="0"/>
          <p:nvPr/>
        </p:nvPicPr>
        <p:blipFill rotWithShape="1">
          <a:blip r:embed="rId7">
            <a:alphaModFix/>
          </a:blip>
          <a:srcRect b="0" l="0" r="0" t="0"/>
          <a:stretch/>
        </p:blipFill>
        <p:spPr>
          <a:xfrm>
            <a:off x="3440519" y="2268219"/>
            <a:ext cx="721160" cy="721160"/>
          </a:xfrm>
          <a:prstGeom prst="rect">
            <a:avLst/>
          </a:prstGeom>
          <a:noFill/>
          <a:ln>
            <a:noFill/>
          </a:ln>
        </p:spPr>
      </p:pic>
      <p:pic>
        <p:nvPicPr>
          <p:cNvPr descr="Graphical user interface, application&#10;&#10;Description automatically generated" id="350" name="Google Shape;350;p16"/>
          <p:cNvPicPr preferRelativeResize="0"/>
          <p:nvPr/>
        </p:nvPicPr>
        <p:blipFill rotWithShape="1">
          <a:blip r:embed="rId8">
            <a:alphaModFix/>
          </a:blip>
          <a:srcRect b="0" l="0" r="0" t="0"/>
          <a:stretch/>
        </p:blipFill>
        <p:spPr>
          <a:xfrm>
            <a:off x="3328448" y="4509120"/>
            <a:ext cx="792088" cy="792088"/>
          </a:xfrm>
          <a:prstGeom prst="rect">
            <a:avLst/>
          </a:prstGeom>
          <a:noFill/>
          <a:ln>
            <a:noFill/>
          </a:ln>
        </p:spPr>
      </p:pic>
      <p:sp>
        <p:nvSpPr>
          <p:cNvPr id="351" name="Google Shape;351;p16"/>
          <p:cNvSpPr txBox="1"/>
          <p:nvPr/>
        </p:nvSpPr>
        <p:spPr>
          <a:xfrm>
            <a:off x="561534" y="857099"/>
            <a:ext cx="108907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Scenario 1</a:t>
            </a:r>
            <a:r>
              <a:rPr lang="en-US" sz="1800">
                <a:solidFill>
                  <a:schemeClr val="dk1"/>
                </a:solidFill>
                <a:latin typeface="Calibri"/>
                <a:ea typeface="Calibri"/>
                <a:cs typeface="Calibri"/>
                <a:sym typeface="Calibri"/>
              </a:rPr>
              <a:t>: Kindly drag and drop to see how a good credit score and a poor credit score can affect the purchasing price of a house. Play around with the movable credit cards and compare the purchasing prices you get: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descr="A picture containing text, night sky&#10;&#10;Description automatically generated" id="356" name="Google Shape;356;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7" name="Google Shape;357;p17"/>
          <p:cNvSpPr/>
          <p:nvPr/>
        </p:nvSpPr>
        <p:spPr>
          <a:xfrm>
            <a:off x="1712870" y="1923968"/>
            <a:ext cx="5754419" cy="3960440"/>
          </a:xfrm>
          <a:prstGeom prst="rect">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r>
              <a:rPr b="1" lang="en-US" sz="1800">
                <a:solidFill>
                  <a:schemeClr val="lt1"/>
                </a:solidFill>
                <a:latin typeface="Calibri"/>
                <a:ea typeface="Calibri"/>
                <a:cs typeface="Calibri"/>
                <a:sym typeface="Calibri"/>
              </a:rPr>
              <a:t>$ 100,000.00                                  </a:t>
            </a:r>
            <a:endParaRPr/>
          </a:p>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Credit Card</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Credit  Card</a:t>
            </a:r>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hape&#10;&#10;Description automatically generated" id="358" name="Google Shape;358;p17"/>
          <p:cNvPicPr preferRelativeResize="0"/>
          <p:nvPr/>
        </p:nvPicPr>
        <p:blipFill rotWithShape="1">
          <a:blip r:embed="rId4">
            <a:alphaModFix/>
          </a:blip>
          <a:srcRect b="0" l="0" r="0" t="0"/>
          <a:stretch/>
        </p:blipFill>
        <p:spPr>
          <a:xfrm>
            <a:off x="1797483" y="2197291"/>
            <a:ext cx="792088" cy="792088"/>
          </a:xfrm>
          <a:prstGeom prst="rect">
            <a:avLst/>
          </a:prstGeom>
          <a:noFill/>
          <a:ln>
            <a:noFill/>
          </a:ln>
        </p:spPr>
      </p:pic>
      <p:pic>
        <p:nvPicPr>
          <p:cNvPr descr="Shape&#10;&#10;Description automatically generated" id="359" name="Google Shape;359;p17"/>
          <p:cNvPicPr preferRelativeResize="0"/>
          <p:nvPr/>
        </p:nvPicPr>
        <p:blipFill rotWithShape="1">
          <a:blip r:embed="rId4">
            <a:alphaModFix/>
          </a:blip>
          <a:srcRect b="0" l="0" r="0" t="0"/>
          <a:stretch/>
        </p:blipFill>
        <p:spPr>
          <a:xfrm>
            <a:off x="1760535" y="3508144"/>
            <a:ext cx="792088" cy="792088"/>
          </a:xfrm>
          <a:prstGeom prst="rect">
            <a:avLst/>
          </a:prstGeom>
          <a:noFill/>
          <a:ln>
            <a:noFill/>
          </a:ln>
        </p:spPr>
      </p:pic>
      <p:pic>
        <p:nvPicPr>
          <p:cNvPr descr="Icon&#10;&#10;Description automatically generated" id="360" name="Google Shape;360;p17"/>
          <p:cNvPicPr preferRelativeResize="0"/>
          <p:nvPr/>
        </p:nvPicPr>
        <p:blipFill rotWithShape="1">
          <a:blip r:embed="rId5">
            <a:alphaModFix/>
          </a:blip>
          <a:srcRect b="0" l="0" r="0" t="0"/>
          <a:stretch/>
        </p:blipFill>
        <p:spPr>
          <a:xfrm flipH="1" rot="10800000">
            <a:off x="2855640" y="2469394"/>
            <a:ext cx="318810" cy="318810"/>
          </a:xfrm>
          <a:prstGeom prst="rect">
            <a:avLst/>
          </a:prstGeom>
          <a:noFill/>
          <a:ln>
            <a:noFill/>
          </a:ln>
        </p:spPr>
      </p:pic>
      <p:sp>
        <p:nvSpPr>
          <p:cNvPr id="361" name="Google Shape;361;p17"/>
          <p:cNvSpPr/>
          <p:nvPr/>
        </p:nvSpPr>
        <p:spPr>
          <a:xfrm>
            <a:off x="3328449" y="2268219"/>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sp>
        <p:nvSpPr>
          <p:cNvPr id="362" name="Google Shape;362;p17"/>
          <p:cNvSpPr/>
          <p:nvPr/>
        </p:nvSpPr>
        <p:spPr>
          <a:xfrm>
            <a:off x="3334954" y="3636708"/>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pic>
        <p:nvPicPr>
          <p:cNvPr descr="Icon&#10;&#10;Description automatically generated" id="363" name="Google Shape;363;p17"/>
          <p:cNvPicPr preferRelativeResize="0"/>
          <p:nvPr/>
        </p:nvPicPr>
        <p:blipFill rotWithShape="1">
          <a:blip r:embed="rId5">
            <a:alphaModFix/>
          </a:blip>
          <a:srcRect b="0" l="0" r="0" t="0"/>
          <a:stretch/>
        </p:blipFill>
        <p:spPr>
          <a:xfrm flipH="1" rot="10800000">
            <a:off x="2779902" y="3837883"/>
            <a:ext cx="318810" cy="318810"/>
          </a:xfrm>
          <a:prstGeom prst="rect">
            <a:avLst/>
          </a:prstGeom>
          <a:noFill/>
          <a:ln>
            <a:noFill/>
          </a:ln>
        </p:spPr>
      </p:pic>
      <p:pic>
        <p:nvPicPr>
          <p:cNvPr id="364" name="Google Shape;364;p17"/>
          <p:cNvPicPr preferRelativeResize="0"/>
          <p:nvPr/>
        </p:nvPicPr>
        <p:blipFill rotWithShape="1">
          <a:blip r:embed="rId6">
            <a:alphaModFix/>
          </a:blip>
          <a:srcRect b="0" l="0" r="0" t="0"/>
          <a:stretch/>
        </p:blipFill>
        <p:spPr>
          <a:xfrm flipH="1" rot="10800000">
            <a:off x="4639569" y="2582974"/>
            <a:ext cx="388861" cy="388861"/>
          </a:xfrm>
          <a:prstGeom prst="rect">
            <a:avLst/>
          </a:prstGeom>
          <a:noFill/>
          <a:ln>
            <a:noFill/>
          </a:ln>
        </p:spPr>
      </p:pic>
      <p:pic>
        <p:nvPicPr>
          <p:cNvPr id="365" name="Google Shape;365;p17"/>
          <p:cNvPicPr preferRelativeResize="0"/>
          <p:nvPr/>
        </p:nvPicPr>
        <p:blipFill rotWithShape="1">
          <a:blip r:embed="rId6">
            <a:alphaModFix/>
          </a:blip>
          <a:srcRect b="0" l="0" r="0" t="0"/>
          <a:stretch/>
        </p:blipFill>
        <p:spPr>
          <a:xfrm flipH="1" rot="10800000">
            <a:off x="4590080" y="3837884"/>
            <a:ext cx="388861" cy="388861"/>
          </a:xfrm>
          <a:prstGeom prst="rect">
            <a:avLst/>
          </a:prstGeom>
          <a:noFill/>
          <a:ln>
            <a:noFill/>
          </a:ln>
        </p:spPr>
      </p:pic>
      <p:cxnSp>
        <p:nvCxnSpPr>
          <p:cNvPr id="366" name="Google Shape;366;p17"/>
          <p:cNvCxnSpPr/>
          <p:nvPr/>
        </p:nvCxnSpPr>
        <p:spPr>
          <a:xfrm>
            <a:off x="5159896" y="2852936"/>
            <a:ext cx="1944216" cy="0"/>
          </a:xfrm>
          <a:prstGeom prst="straightConnector1">
            <a:avLst/>
          </a:prstGeom>
          <a:noFill/>
          <a:ln cap="flat" cmpd="sng" w="9525">
            <a:solidFill>
              <a:schemeClr val="accent1"/>
            </a:solidFill>
            <a:prstDash val="solid"/>
            <a:miter lim="800000"/>
            <a:headEnd len="sm" w="sm" type="none"/>
            <a:tailEnd len="sm" w="sm" type="none"/>
          </a:ln>
        </p:spPr>
      </p:cxnSp>
      <p:cxnSp>
        <p:nvCxnSpPr>
          <p:cNvPr id="367" name="Google Shape;367;p17"/>
          <p:cNvCxnSpPr/>
          <p:nvPr/>
        </p:nvCxnSpPr>
        <p:spPr>
          <a:xfrm>
            <a:off x="5159896" y="4159209"/>
            <a:ext cx="1944216" cy="0"/>
          </a:xfrm>
          <a:prstGeom prst="straightConnector1">
            <a:avLst/>
          </a:prstGeom>
          <a:noFill/>
          <a:ln cap="flat" cmpd="sng" w="9525">
            <a:solidFill>
              <a:schemeClr val="accent1"/>
            </a:solidFill>
            <a:prstDash val="solid"/>
            <a:miter lim="800000"/>
            <a:headEnd len="sm" w="sm" type="none"/>
            <a:tailEnd len="sm" w="sm" type="none"/>
          </a:ln>
        </p:spPr>
      </p:cxnSp>
      <p:pic>
        <p:nvPicPr>
          <p:cNvPr descr="Logo, company name&#10;&#10;Description automatically generated" id="368" name="Google Shape;368;p17"/>
          <p:cNvPicPr preferRelativeResize="0"/>
          <p:nvPr/>
        </p:nvPicPr>
        <p:blipFill rotWithShape="1">
          <a:blip r:embed="rId7">
            <a:alphaModFix/>
          </a:blip>
          <a:srcRect b="0" l="0" r="0" t="0"/>
          <a:stretch/>
        </p:blipFill>
        <p:spPr>
          <a:xfrm>
            <a:off x="3440519" y="2268219"/>
            <a:ext cx="721160" cy="721160"/>
          </a:xfrm>
          <a:prstGeom prst="rect">
            <a:avLst/>
          </a:prstGeom>
          <a:noFill/>
          <a:ln>
            <a:noFill/>
          </a:ln>
        </p:spPr>
      </p:pic>
      <p:pic>
        <p:nvPicPr>
          <p:cNvPr descr="Graphical user interface, application&#10;&#10;Description automatically generated" id="369" name="Google Shape;369;p17"/>
          <p:cNvPicPr preferRelativeResize="0"/>
          <p:nvPr/>
        </p:nvPicPr>
        <p:blipFill rotWithShape="1">
          <a:blip r:embed="rId8">
            <a:alphaModFix/>
          </a:blip>
          <a:srcRect b="0" l="0" r="0" t="0"/>
          <a:stretch/>
        </p:blipFill>
        <p:spPr>
          <a:xfrm>
            <a:off x="3334953" y="4249584"/>
            <a:ext cx="792088" cy="792088"/>
          </a:xfrm>
          <a:prstGeom prst="rect">
            <a:avLst/>
          </a:prstGeom>
          <a:noFill/>
          <a:ln>
            <a:noFill/>
          </a:ln>
        </p:spPr>
      </p:pic>
      <p:sp>
        <p:nvSpPr>
          <p:cNvPr id="370" name="Google Shape;370;p17"/>
          <p:cNvSpPr txBox="1"/>
          <p:nvPr/>
        </p:nvSpPr>
        <p:spPr>
          <a:xfrm>
            <a:off x="561534" y="857099"/>
            <a:ext cx="108907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Scenario 1</a:t>
            </a:r>
            <a:r>
              <a:rPr lang="en-US" sz="1800">
                <a:solidFill>
                  <a:schemeClr val="dk1"/>
                </a:solidFill>
                <a:latin typeface="Calibri"/>
                <a:ea typeface="Calibri"/>
                <a:cs typeface="Calibri"/>
                <a:sym typeface="Calibri"/>
              </a:rPr>
              <a:t>: Kindly drag and drop to see how a good credit score and a poor credit score can affect the purchasing price of a house. Play around with the movable credit cards and compare the purchasing prices you get: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descr="A picture containing text, night sky&#10;&#10;Description automatically generated" id="375" name="Google Shape;375;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6" name="Google Shape;376;p18"/>
          <p:cNvSpPr/>
          <p:nvPr/>
        </p:nvSpPr>
        <p:spPr>
          <a:xfrm>
            <a:off x="1712870" y="1923968"/>
            <a:ext cx="5754419" cy="3960440"/>
          </a:xfrm>
          <a:prstGeom prst="rect">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r>
              <a:rPr b="1" lang="en-US" sz="1800">
                <a:solidFill>
                  <a:schemeClr val="lt1"/>
                </a:solidFill>
                <a:latin typeface="Calibri"/>
                <a:ea typeface="Calibri"/>
                <a:cs typeface="Calibri"/>
                <a:sym typeface="Calibri"/>
              </a:rPr>
              <a:t>$ 100,000.00                                  </a:t>
            </a:r>
            <a:endParaRPr/>
          </a:p>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Debit Card</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Credit Card</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hape&#10;&#10;Description automatically generated" id="377" name="Google Shape;377;p18"/>
          <p:cNvPicPr preferRelativeResize="0"/>
          <p:nvPr/>
        </p:nvPicPr>
        <p:blipFill rotWithShape="1">
          <a:blip r:embed="rId4">
            <a:alphaModFix/>
          </a:blip>
          <a:srcRect b="0" l="0" r="0" t="0"/>
          <a:stretch/>
        </p:blipFill>
        <p:spPr>
          <a:xfrm>
            <a:off x="1797483" y="2197291"/>
            <a:ext cx="792088" cy="792088"/>
          </a:xfrm>
          <a:prstGeom prst="rect">
            <a:avLst/>
          </a:prstGeom>
          <a:noFill/>
          <a:ln>
            <a:noFill/>
          </a:ln>
        </p:spPr>
      </p:pic>
      <p:pic>
        <p:nvPicPr>
          <p:cNvPr descr="Shape&#10;&#10;Description automatically generated" id="378" name="Google Shape;378;p18"/>
          <p:cNvPicPr preferRelativeResize="0"/>
          <p:nvPr/>
        </p:nvPicPr>
        <p:blipFill rotWithShape="1">
          <a:blip r:embed="rId4">
            <a:alphaModFix/>
          </a:blip>
          <a:srcRect b="0" l="0" r="0" t="0"/>
          <a:stretch/>
        </p:blipFill>
        <p:spPr>
          <a:xfrm>
            <a:off x="1760535" y="3508144"/>
            <a:ext cx="792088" cy="792088"/>
          </a:xfrm>
          <a:prstGeom prst="rect">
            <a:avLst/>
          </a:prstGeom>
          <a:noFill/>
          <a:ln>
            <a:noFill/>
          </a:ln>
        </p:spPr>
      </p:pic>
      <p:pic>
        <p:nvPicPr>
          <p:cNvPr descr="Icon&#10;&#10;Description automatically generated" id="379" name="Google Shape;379;p18"/>
          <p:cNvPicPr preferRelativeResize="0"/>
          <p:nvPr/>
        </p:nvPicPr>
        <p:blipFill rotWithShape="1">
          <a:blip r:embed="rId5">
            <a:alphaModFix/>
          </a:blip>
          <a:srcRect b="0" l="0" r="0" t="0"/>
          <a:stretch/>
        </p:blipFill>
        <p:spPr>
          <a:xfrm flipH="1" rot="10800000">
            <a:off x="2855640" y="2469394"/>
            <a:ext cx="318810" cy="318810"/>
          </a:xfrm>
          <a:prstGeom prst="rect">
            <a:avLst/>
          </a:prstGeom>
          <a:noFill/>
          <a:ln>
            <a:noFill/>
          </a:ln>
        </p:spPr>
      </p:pic>
      <p:sp>
        <p:nvSpPr>
          <p:cNvPr id="380" name="Google Shape;380;p18"/>
          <p:cNvSpPr/>
          <p:nvPr/>
        </p:nvSpPr>
        <p:spPr>
          <a:xfrm>
            <a:off x="3328449" y="2268219"/>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sp>
        <p:nvSpPr>
          <p:cNvPr id="381" name="Google Shape;381;p18"/>
          <p:cNvSpPr/>
          <p:nvPr/>
        </p:nvSpPr>
        <p:spPr>
          <a:xfrm>
            <a:off x="3334954" y="3636708"/>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pic>
        <p:nvPicPr>
          <p:cNvPr descr="Icon&#10;&#10;Description automatically generated" id="382" name="Google Shape;382;p18"/>
          <p:cNvPicPr preferRelativeResize="0"/>
          <p:nvPr/>
        </p:nvPicPr>
        <p:blipFill rotWithShape="1">
          <a:blip r:embed="rId5">
            <a:alphaModFix/>
          </a:blip>
          <a:srcRect b="0" l="0" r="0" t="0"/>
          <a:stretch/>
        </p:blipFill>
        <p:spPr>
          <a:xfrm flipH="1" rot="10800000">
            <a:off x="2779902" y="3837883"/>
            <a:ext cx="318810" cy="318810"/>
          </a:xfrm>
          <a:prstGeom prst="rect">
            <a:avLst/>
          </a:prstGeom>
          <a:noFill/>
          <a:ln>
            <a:noFill/>
          </a:ln>
        </p:spPr>
      </p:pic>
      <p:pic>
        <p:nvPicPr>
          <p:cNvPr id="383" name="Google Shape;383;p18"/>
          <p:cNvPicPr preferRelativeResize="0"/>
          <p:nvPr/>
        </p:nvPicPr>
        <p:blipFill rotWithShape="1">
          <a:blip r:embed="rId6">
            <a:alphaModFix/>
          </a:blip>
          <a:srcRect b="0" l="0" r="0" t="0"/>
          <a:stretch/>
        </p:blipFill>
        <p:spPr>
          <a:xfrm flipH="1" rot="10800000">
            <a:off x="4639569" y="2582974"/>
            <a:ext cx="388861" cy="388861"/>
          </a:xfrm>
          <a:prstGeom prst="rect">
            <a:avLst/>
          </a:prstGeom>
          <a:noFill/>
          <a:ln>
            <a:noFill/>
          </a:ln>
        </p:spPr>
      </p:pic>
      <p:pic>
        <p:nvPicPr>
          <p:cNvPr id="384" name="Google Shape;384;p18"/>
          <p:cNvPicPr preferRelativeResize="0"/>
          <p:nvPr/>
        </p:nvPicPr>
        <p:blipFill rotWithShape="1">
          <a:blip r:embed="rId6">
            <a:alphaModFix/>
          </a:blip>
          <a:srcRect b="0" l="0" r="0" t="0"/>
          <a:stretch/>
        </p:blipFill>
        <p:spPr>
          <a:xfrm flipH="1" rot="10800000">
            <a:off x="4590080" y="3837884"/>
            <a:ext cx="388861" cy="388861"/>
          </a:xfrm>
          <a:prstGeom prst="rect">
            <a:avLst/>
          </a:prstGeom>
          <a:noFill/>
          <a:ln>
            <a:noFill/>
          </a:ln>
        </p:spPr>
      </p:pic>
      <p:cxnSp>
        <p:nvCxnSpPr>
          <p:cNvPr id="385" name="Google Shape;385;p18"/>
          <p:cNvCxnSpPr/>
          <p:nvPr/>
        </p:nvCxnSpPr>
        <p:spPr>
          <a:xfrm>
            <a:off x="5159896" y="2852936"/>
            <a:ext cx="1944216" cy="0"/>
          </a:xfrm>
          <a:prstGeom prst="straightConnector1">
            <a:avLst/>
          </a:prstGeom>
          <a:noFill/>
          <a:ln cap="flat" cmpd="sng" w="9525">
            <a:solidFill>
              <a:schemeClr val="accent1"/>
            </a:solidFill>
            <a:prstDash val="solid"/>
            <a:miter lim="800000"/>
            <a:headEnd len="sm" w="sm" type="none"/>
            <a:tailEnd len="sm" w="sm" type="none"/>
          </a:ln>
        </p:spPr>
      </p:cxnSp>
      <p:cxnSp>
        <p:nvCxnSpPr>
          <p:cNvPr id="386" name="Google Shape;386;p18"/>
          <p:cNvCxnSpPr/>
          <p:nvPr/>
        </p:nvCxnSpPr>
        <p:spPr>
          <a:xfrm>
            <a:off x="5159896" y="4159209"/>
            <a:ext cx="1944216" cy="0"/>
          </a:xfrm>
          <a:prstGeom prst="straightConnector1">
            <a:avLst/>
          </a:prstGeom>
          <a:noFill/>
          <a:ln cap="flat" cmpd="sng" w="9525">
            <a:solidFill>
              <a:schemeClr val="accent1"/>
            </a:solidFill>
            <a:prstDash val="solid"/>
            <a:miter lim="800000"/>
            <a:headEnd len="sm" w="sm" type="none"/>
            <a:tailEnd len="sm" w="sm" type="none"/>
          </a:ln>
        </p:spPr>
      </p:cxnSp>
      <p:pic>
        <p:nvPicPr>
          <p:cNvPr descr="Logo, company name&#10;&#10;Description automatically generated" id="387" name="Google Shape;387;p18"/>
          <p:cNvPicPr preferRelativeResize="0"/>
          <p:nvPr/>
        </p:nvPicPr>
        <p:blipFill rotWithShape="1">
          <a:blip r:embed="rId7">
            <a:alphaModFix/>
          </a:blip>
          <a:srcRect b="0" l="0" r="0" t="0"/>
          <a:stretch/>
        </p:blipFill>
        <p:spPr>
          <a:xfrm>
            <a:off x="3440519" y="2268219"/>
            <a:ext cx="721160" cy="721160"/>
          </a:xfrm>
          <a:prstGeom prst="rect">
            <a:avLst/>
          </a:prstGeom>
          <a:noFill/>
          <a:ln>
            <a:noFill/>
          </a:ln>
        </p:spPr>
      </p:pic>
      <p:pic>
        <p:nvPicPr>
          <p:cNvPr descr="Graphical user interface, application&#10;&#10;Description automatically generated" id="388" name="Google Shape;388;p18"/>
          <p:cNvPicPr preferRelativeResize="0"/>
          <p:nvPr/>
        </p:nvPicPr>
        <p:blipFill rotWithShape="1">
          <a:blip r:embed="rId8">
            <a:alphaModFix/>
          </a:blip>
          <a:srcRect b="0" l="0" r="0" t="0"/>
          <a:stretch/>
        </p:blipFill>
        <p:spPr>
          <a:xfrm>
            <a:off x="3399200" y="3904188"/>
            <a:ext cx="792088" cy="792088"/>
          </a:xfrm>
          <a:prstGeom prst="rect">
            <a:avLst/>
          </a:prstGeom>
          <a:noFill/>
          <a:ln>
            <a:noFill/>
          </a:ln>
        </p:spPr>
      </p:pic>
      <p:sp>
        <p:nvSpPr>
          <p:cNvPr id="389" name="Google Shape;389;p18"/>
          <p:cNvSpPr txBox="1"/>
          <p:nvPr/>
        </p:nvSpPr>
        <p:spPr>
          <a:xfrm>
            <a:off x="561534" y="857099"/>
            <a:ext cx="108907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Scenario 1</a:t>
            </a:r>
            <a:r>
              <a:rPr lang="en-US" sz="1800">
                <a:solidFill>
                  <a:schemeClr val="dk1"/>
                </a:solidFill>
                <a:latin typeface="Calibri"/>
                <a:ea typeface="Calibri"/>
                <a:cs typeface="Calibri"/>
                <a:sym typeface="Calibri"/>
              </a:rPr>
              <a:t>: Kindly drag and drop to see how a good credit score and a poor credit score can affect the purchasing price of a house. Play around with the movable credit cards and compare the purchasing prices you get: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descr="A picture containing text, night sky&#10;&#10;Description automatically generated" id="394" name="Google Shape;394;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5" name="Google Shape;395;p19"/>
          <p:cNvSpPr/>
          <p:nvPr/>
        </p:nvSpPr>
        <p:spPr>
          <a:xfrm>
            <a:off x="1712870" y="1923968"/>
            <a:ext cx="5754419" cy="3960440"/>
          </a:xfrm>
          <a:prstGeom prst="rect">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r>
              <a:rPr b="1" lang="en-US" sz="1800">
                <a:solidFill>
                  <a:schemeClr val="lt1"/>
                </a:solidFill>
                <a:latin typeface="Calibri"/>
                <a:ea typeface="Calibri"/>
                <a:cs typeface="Calibri"/>
                <a:sym typeface="Calibri"/>
              </a:rPr>
              <a:t>$ 100,000.00                                  </a:t>
            </a:r>
            <a:endParaRPr/>
          </a:p>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a:t>
            </a:r>
            <a:r>
              <a:rPr b="1" lang="en-US" sz="1800">
                <a:solidFill>
                  <a:schemeClr val="lt1"/>
                </a:solidFill>
                <a:latin typeface="Calibri"/>
                <a:ea typeface="Calibri"/>
                <a:cs typeface="Calibri"/>
                <a:sym typeface="Calibri"/>
              </a:rPr>
              <a:t>Credit Card (550)</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r>
              <a:rPr b="1" lang="en-US" sz="1800">
                <a:solidFill>
                  <a:schemeClr val="lt1"/>
                </a:solidFill>
                <a:latin typeface="Calibri"/>
                <a:ea typeface="Calibri"/>
                <a:cs typeface="Calibri"/>
                <a:sym typeface="Calibri"/>
              </a:rPr>
              <a:t>$ 78,000.00</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Credit Card (760)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Difference:                $22,000.00</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hape&#10;&#10;Description automatically generated" id="396" name="Google Shape;396;p19"/>
          <p:cNvPicPr preferRelativeResize="0"/>
          <p:nvPr/>
        </p:nvPicPr>
        <p:blipFill rotWithShape="1">
          <a:blip r:embed="rId4">
            <a:alphaModFix/>
          </a:blip>
          <a:srcRect b="0" l="0" r="0" t="0"/>
          <a:stretch/>
        </p:blipFill>
        <p:spPr>
          <a:xfrm>
            <a:off x="1797483" y="2197291"/>
            <a:ext cx="792088" cy="792088"/>
          </a:xfrm>
          <a:prstGeom prst="rect">
            <a:avLst/>
          </a:prstGeom>
          <a:noFill/>
          <a:ln>
            <a:noFill/>
          </a:ln>
        </p:spPr>
      </p:pic>
      <p:pic>
        <p:nvPicPr>
          <p:cNvPr descr="Shape&#10;&#10;Description automatically generated" id="397" name="Google Shape;397;p19"/>
          <p:cNvPicPr preferRelativeResize="0"/>
          <p:nvPr/>
        </p:nvPicPr>
        <p:blipFill rotWithShape="1">
          <a:blip r:embed="rId4">
            <a:alphaModFix/>
          </a:blip>
          <a:srcRect b="0" l="0" r="0" t="0"/>
          <a:stretch/>
        </p:blipFill>
        <p:spPr>
          <a:xfrm>
            <a:off x="1760535" y="3508144"/>
            <a:ext cx="792088" cy="792088"/>
          </a:xfrm>
          <a:prstGeom prst="rect">
            <a:avLst/>
          </a:prstGeom>
          <a:noFill/>
          <a:ln>
            <a:noFill/>
          </a:ln>
        </p:spPr>
      </p:pic>
      <p:pic>
        <p:nvPicPr>
          <p:cNvPr descr="Icon&#10;&#10;Description automatically generated" id="398" name="Google Shape;398;p19"/>
          <p:cNvPicPr preferRelativeResize="0"/>
          <p:nvPr/>
        </p:nvPicPr>
        <p:blipFill rotWithShape="1">
          <a:blip r:embed="rId5">
            <a:alphaModFix/>
          </a:blip>
          <a:srcRect b="0" l="0" r="0" t="0"/>
          <a:stretch/>
        </p:blipFill>
        <p:spPr>
          <a:xfrm flipH="1" rot="10800000">
            <a:off x="2855640" y="2469394"/>
            <a:ext cx="318810" cy="318810"/>
          </a:xfrm>
          <a:prstGeom prst="rect">
            <a:avLst/>
          </a:prstGeom>
          <a:noFill/>
          <a:ln>
            <a:noFill/>
          </a:ln>
        </p:spPr>
      </p:pic>
      <p:sp>
        <p:nvSpPr>
          <p:cNvPr id="399" name="Google Shape;399;p19"/>
          <p:cNvSpPr/>
          <p:nvPr/>
        </p:nvSpPr>
        <p:spPr>
          <a:xfrm>
            <a:off x="3328449" y="2268219"/>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sp>
        <p:nvSpPr>
          <p:cNvPr id="400" name="Google Shape;400;p19"/>
          <p:cNvSpPr/>
          <p:nvPr/>
        </p:nvSpPr>
        <p:spPr>
          <a:xfrm>
            <a:off x="3334954" y="3636708"/>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pic>
        <p:nvPicPr>
          <p:cNvPr descr="Icon&#10;&#10;Description automatically generated" id="401" name="Google Shape;401;p19"/>
          <p:cNvPicPr preferRelativeResize="0"/>
          <p:nvPr/>
        </p:nvPicPr>
        <p:blipFill rotWithShape="1">
          <a:blip r:embed="rId5">
            <a:alphaModFix/>
          </a:blip>
          <a:srcRect b="0" l="0" r="0" t="0"/>
          <a:stretch/>
        </p:blipFill>
        <p:spPr>
          <a:xfrm flipH="1" rot="10800000">
            <a:off x="2779902" y="3837883"/>
            <a:ext cx="318810" cy="318810"/>
          </a:xfrm>
          <a:prstGeom prst="rect">
            <a:avLst/>
          </a:prstGeom>
          <a:noFill/>
          <a:ln>
            <a:noFill/>
          </a:ln>
        </p:spPr>
      </p:pic>
      <p:pic>
        <p:nvPicPr>
          <p:cNvPr id="402" name="Google Shape;402;p19"/>
          <p:cNvPicPr preferRelativeResize="0"/>
          <p:nvPr/>
        </p:nvPicPr>
        <p:blipFill rotWithShape="1">
          <a:blip r:embed="rId6">
            <a:alphaModFix/>
          </a:blip>
          <a:srcRect b="0" l="0" r="0" t="0"/>
          <a:stretch/>
        </p:blipFill>
        <p:spPr>
          <a:xfrm flipH="1" rot="10800000">
            <a:off x="4639569" y="2582974"/>
            <a:ext cx="388861" cy="388861"/>
          </a:xfrm>
          <a:prstGeom prst="rect">
            <a:avLst/>
          </a:prstGeom>
          <a:noFill/>
          <a:ln>
            <a:noFill/>
          </a:ln>
        </p:spPr>
      </p:pic>
      <p:pic>
        <p:nvPicPr>
          <p:cNvPr id="403" name="Google Shape;403;p19"/>
          <p:cNvPicPr preferRelativeResize="0"/>
          <p:nvPr/>
        </p:nvPicPr>
        <p:blipFill rotWithShape="1">
          <a:blip r:embed="rId6">
            <a:alphaModFix/>
          </a:blip>
          <a:srcRect b="0" l="0" r="0" t="0"/>
          <a:stretch/>
        </p:blipFill>
        <p:spPr>
          <a:xfrm flipH="1" rot="10800000">
            <a:off x="4590080" y="3837884"/>
            <a:ext cx="388861" cy="388861"/>
          </a:xfrm>
          <a:prstGeom prst="rect">
            <a:avLst/>
          </a:prstGeom>
          <a:noFill/>
          <a:ln>
            <a:noFill/>
          </a:ln>
        </p:spPr>
      </p:pic>
      <p:cxnSp>
        <p:nvCxnSpPr>
          <p:cNvPr id="404" name="Google Shape;404;p19"/>
          <p:cNvCxnSpPr/>
          <p:nvPr/>
        </p:nvCxnSpPr>
        <p:spPr>
          <a:xfrm>
            <a:off x="5159896" y="2852936"/>
            <a:ext cx="1944216" cy="0"/>
          </a:xfrm>
          <a:prstGeom prst="straightConnector1">
            <a:avLst/>
          </a:prstGeom>
          <a:noFill/>
          <a:ln cap="flat" cmpd="sng" w="9525">
            <a:solidFill>
              <a:schemeClr val="accent1"/>
            </a:solidFill>
            <a:prstDash val="solid"/>
            <a:miter lim="800000"/>
            <a:headEnd len="sm" w="sm" type="none"/>
            <a:tailEnd len="sm" w="sm" type="none"/>
          </a:ln>
        </p:spPr>
      </p:cxnSp>
      <p:cxnSp>
        <p:nvCxnSpPr>
          <p:cNvPr id="405" name="Google Shape;405;p19"/>
          <p:cNvCxnSpPr/>
          <p:nvPr/>
        </p:nvCxnSpPr>
        <p:spPr>
          <a:xfrm>
            <a:off x="5028429" y="5250006"/>
            <a:ext cx="1944216" cy="0"/>
          </a:xfrm>
          <a:prstGeom prst="straightConnector1">
            <a:avLst/>
          </a:prstGeom>
          <a:noFill/>
          <a:ln cap="flat" cmpd="sng" w="9525">
            <a:solidFill>
              <a:schemeClr val="accent1"/>
            </a:solidFill>
            <a:prstDash val="solid"/>
            <a:miter lim="800000"/>
            <a:headEnd len="sm" w="sm" type="none"/>
            <a:tailEnd len="sm" w="sm" type="none"/>
          </a:ln>
        </p:spPr>
      </p:cxnSp>
      <p:pic>
        <p:nvPicPr>
          <p:cNvPr descr="Logo, company name&#10;&#10;Description automatically generated" id="406" name="Google Shape;406;p19"/>
          <p:cNvPicPr preferRelativeResize="0"/>
          <p:nvPr/>
        </p:nvPicPr>
        <p:blipFill rotWithShape="1">
          <a:blip r:embed="rId7">
            <a:alphaModFix/>
          </a:blip>
          <a:srcRect b="0" l="0" r="0" t="0"/>
          <a:stretch/>
        </p:blipFill>
        <p:spPr>
          <a:xfrm>
            <a:off x="3440519" y="2268219"/>
            <a:ext cx="721160" cy="721160"/>
          </a:xfrm>
          <a:prstGeom prst="rect">
            <a:avLst/>
          </a:prstGeom>
          <a:noFill/>
          <a:ln>
            <a:noFill/>
          </a:ln>
        </p:spPr>
      </p:pic>
      <p:pic>
        <p:nvPicPr>
          <p:cNvPr descr="Graphical user interface, application&#10;&#10;Description automatically generated" id="407" name="Google Shape;407;p19"/>
          <p:cNvPicPr preferRelativeResize="0"/>
          <p:nvPr/>
        </p:nvPicPr>
        <p:blipFill rotWithShape="1">
          <a:blip r:embed="rId8">
            <a:alphaModFix/>
          </a:blip>
          <a:srcRect b="0" l="0" r="0" t="0"/>
          <a:stretch/>
        </p:blipFill>
        <p:spPr>
          <a:xfrm>
            <a:off x="3406563" y="3565780"/>
            <a:ext cx="792088" cy="792088"/>
          </a:xfrm>
          <a:prstGeom prst="rect">
            <a:avLst/>
          </a:prstGeom>
          <a:noFill/>
          <a:ln>
            <a:noFill/>
          </a:ln>
        </p:spPr>
      </p:pic>
      <p:pic>
        <p:nvPicPr>
          <p:cNvPr id="408" name="Google Shape;408;p19"/>
          <p:cNvPicPr preferRelativeResize="0"/>
          <p:nvPr/>
        </p:nvPicPr>
        <p:blipFill rotWithShape="1">
          <a:blip r:embed="rId6">
            <a:alphaModFix/>
          </a:blip>
          <a:srcRect b="0" l="0" r="0" t="0"/>
          <a:stretch/>
        </p:blipFill>
        <p:spPr>
          <a:xfrm flipH="1" rot="10800000">
            <a:off x="4590079" y="4861146"/>
            <a:ext cx="388861" cy="388861"/>
          </a:xfrm>
          <a:prstGeom prst="rect">
            <a:avLst/>
          </a:prstGeom>
          <a:noFill/>
          <a:ln>
            <a:noFill/>
          </a:ln>
        </p:spPr>
      </p:pic>
      <p:cxnSp>
        <p:nvCxnSpPr>
          <p:cNvPr id="409" name="Google Shape;409;p19"/>
          <p:cNvCxnSpPr/>
          <p:nvPr/>
        </p:nvCxnSpPr>
        <p:spPr>
          <a:xfrm>
            <a:off x="5028429" y="4164139"/>
            <a:ext cx="1944216" cy="0"/>
          </a:xfrm>
          <a:prstGeom prst="straightConnector1">
            <a:avLst/>
          </a:prstGeom>
          <a:noFill/>
          <a:ln cap="flat" cmpd="sng" w="9525">
            <a:solidFill>
              <a:schemeClr val="accent1"/>
            </a:solidFill>
            <a:prstDash val="solid"/>
            <a:miter lim="800000"/>
            <a:headEnd len="sm" w="sm" type="none"/>
            <a:tailEnd len="sm" w="sm" type="none"/>
          </a:ln>
        </p:spPr>
      </p:cxnSp>
      <p:sp>
        <p:nvSpPr>
          <p:cNvPr id="410" name="Google Shape;410;p19"/>
          <p:cNvSpPr txBox="1"/>
          <p:nvPr/>
        </p:nvSpPr>
        <p:spPr>
          <a:xfrm>
            <a:off x="561534" y="857099"/>
            <a:ext cx="108907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Scenario 1</a:t>
            </a:r>
            <a:r>
              <a:rPr lang="en-US" sz="1800">
                <a:solidFill>
                  <a:schemeClr val="dk1"/>
                </a:solidFill>
                <a:latin typeface="Calibri"/>
                <a:ea typeface="Calibri"/>
                <a:cs typeface="Calibri"/>
                <a:sym typeface="Calibri"/>
              </a:rPr>
              <a:t>: Kindly drag and drop to see how a good credit score and a poor credit score can affect the purchasing price of a house. Play around with the movable credit cards and compare the purchasing prices you get: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2"/>
          <p:cNvSpPr/>
          <p:nvPr/>
        </p:nvSpPr>
        <p:spPr>
          <a:xfrm>
            <a:off x="0" y="0"/>
            <a:ext cx="12192000" cy="6858000"/>
          </a:xfrm>
          <a:prstGeom prst="rect">
            <a:avLst/>
          </a:prstGeom>
          <a:solidFill>
            <a:srgbClr val="384D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2"/>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2"/>
          <p:cNvSpPr txBox="1"/>
          <p:nvPr/>
        </p:nvSpPr>
        <p:spPr>
          <a:xfrm>
            <a:off x="6123784" y="1913718"/>
            <a:ext cx="98473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Joey</a:t>
            </a:r>
            <a:endParaRPr/>
          </a:p>
        </p:txBody>
      </p:sp>
      <p:sp>
        <p:nvSpPr>
          <p:cNvPr id="109" name="Google Shape;109;p2"/>
          <p:cNvSpPr txBox="1"/>
          <p:nvPr/>
        </p:nvSpPr>
        <p:spPr>
          <a:xfrm>
            <a:off x="6123784" y="3158938"/>
            <a:ext cx="16998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t>
            </a:r>
            <a:endParaRPr/>
          </a:p>
        </p:txBody>
      </p:sp>
      <p:sp>
        <p:nvSpPr>
          <p:cNvPr id="110" name="Google Shape;110;p2"/>
          <p:cNvSpPr txBox="1"/>
          <p:nvPr/>
        </p:nvSpPr>
        <p:spPr>
          <a:xfrm>
            <a:off x="6112061" y="4107357"/>
            <a:ext cx="16998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t>
            </a:r>
            <a:endParaRPr/>
          </a:p>
        </p:txBody>
      </p:sp>
      <p:pic>
        <p:nvPicPr>
          <p:cNvPr descr="A picture containing graphical user interface&#10;&#10;Description automatically generated" id="111" name="Google Shape;111;p2"/>
          <p:cNvPicPr preferRelativeResize="0"/>
          <p:nvPr/>
        </p:nvPicPr>
        <p:blipFill rotWithShape="1">
          <a:blip r:embed="rId3">
            <a:alphaModFix/>
          </a:blip>
          <a:srcRect b="0" l="0" r="0" t="0"/>
          <a:stretch/>
        </p:blipFill>
        <p:spPr>
          <a:xfrm>
            <a:off x="0" y="12347"/>
            <a:ext cx="12192000" cy="6858000"/>
          </a:xfrm>
          <a:prstGeom prst="rect">
            <a:avLst/>
          </a:prstGeom>
          <a:noFill/>
          <a:ln>
            <a:noFill/>
          </a:ln>
        </p:spPr>
      </p:pic>
      <p:sp>
        <p:nvSpPr>
          <p:cNvPr id="112" name="Google Shape;112;p2"/>
          <p:cNvSpPr txBox="1"/>
          <p:nvPr/>
        </p:nvSpPr>
        <p:spPr>
          <a:xfrm>
            <a:off x="5912476" y="1682886"/>
            <a:ext cx="239209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Joey</a:t>
            </a:r>
            <a:endParaRPr/>
          </a:p>
        </p:txBody>
      </p:sp>
      <p:pic>
        <p:nvPicPr>
          <p:cNvPr descr="A picture containing graphical user interface&#10;&#10;Description automatically generated" id="113" name="Google Shape;113;p2"/>
          <p:cNvPicPr preferRelativeResize="0"/>
          <p:nvPr/>
        </p:nvPicPr>
        <p:blipFill rotWithShape="1">
          <a:blip r:embed="rId3">
            <a:alphaModFix/>
          </a:blip>
          <a:srcRect b="0" l="0" r="0" t="0"/>
          <a:stretch/>
        </p:blipFill>
        <p:spPr>
          <a:xfrm>
            <a:off x="0" y="19343"/>
            <a:ext cx="12192000" cy="6858000"/>
          </a:xfrm>
          <a:prstGeom prst="rect">
            <a:avLst/>
          </a:prstGeom>
          <a:noFill/>
          <a:ln>
            <a:noFill/>
          </a:ln>
        </p:spPr>
      </p:pic>
      <p:sp>
        <p:nvSpPr>
          <p:cNvPr id="114" name="Google Shape;114;p2"/>
          <p:cNvSpPr txBox="1"/>
          <p:nvPr/>
        </p:nvSpPr>
        <p:spPr>
          <a:xfrm>
            <a:off x="5777660" y="1738885"/>
            <a:ext cx="239209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Joey</a:t>
            </a:r>
            <a:endParaRPr/>
          </a:p>
        </p:txBody>
      </p:sp>
      <p:sp>
        <p:nvSpPr>
          <p:cNvPr id="115" name="Google Shape;115;p2"/>
          <p:cNvSpPr txBox="1"/>
          <p:nvPr/>
        </p:nvSpPr>
        <p:spPr>
          <a:xfrm>
            <a:off x="5765937" y="2980370"/>
            <a:ext cx="239209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a:t>
            </a:r>
            <a:endParaRPr/>
          </a:p>
        </p:txBody>
      </p:sp>
      <p:sp>
        <p:nvSpPr>
          <p:cNvPr id="116" name="Google Shape;116;p2"/>
          <p:cNvSpPr txBox="1"/>
          <p:nvPr/>
        </p:nvSpPr>
        <p:spPr>
          <a:xfrm>
            <a:off x="5777660" y="4101722"/>
            <a:ext cx="239209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descr="A picture containing text, night sky&#10;&#10;Description automatically generated" id="415" name="Google Shape;415;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6" name="Google Shape;416;p20"/>
          <p:cNvSpPr/>
          <p:nvPr/>
        </p:nvSpPr>
        <p:spPr>
          <a:xfrm>
            <a:off x="1712870" y="1923968"/>
            <a:ext cx="5754419" cy="3960440"/>
          </a:xfrm>
          <a:prstGeom prst="rect">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r>
              <a:rPr b="1" lang="en-US" sz="1800">
                <a:solidFill>
                  <a:schemeClr val="lt1"/>
                </a:solidFill>
                <a:latin typeface="Calibri"/>
                <a:ea typeface="Calibri"/>
                <a:cs typeface="Calibri"/>
                <a:sym typeface="Calibri"/>
              </a:rPr>
              <a:t>$ 100,000.00                                  </a:t>
            </a:r>
            <a:endParaRPr/>
          </a:p>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a:t>
            </a:r>
            <a:r>
              <a:rPr b="1" lang="en-US" sz="1800">
                <a:solidFill>
                  <a:schemeClr val="lt1"/>
                </a:solidFill>
                <a:latin typeface="Calibri"/>
                <a:ea typeface="Calibri"/>
                <a:cs typeface="Calibri"/>
                <a:sym typeface="Calibri"/>
              </a:rPr>
              <a:t>Credit Card (550)</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r>
              <a:rPr b="1" lang="en-US" sz="1800">
                <a:solidFill>
                  <a:schemeClr val="lt1"/>
                </a:solidFill>
                <a:latin typeface="Calibri"/>
                <a:ea typeface="Calibri"/>
                <a:cs typeface="Calibri"/>
                <a:sym typeface="Calibri"/>
              </a:rPr>
              <a:t>$ 78,000.00</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Credit Card (760)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Difference:                $22,000.00</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hape&#10;&#10;Description automatically generated" id="417" name="Google Shape;417;p20"/>
          <p:cNvPicPr preferRelativeResize="0"/>
          <p:nvPr/>
        </p:nvPicPr>
        <p:blipFill rotWithShape="1">
          <a:blip r:embed="rId4">
            <a:alphaModFix/>
          </a:blip>
          <a:srcRect b="0" l="0" r="0" t="0"/>
          <a:stretch/>
        </p:blipFill>
        <p:spPr>
          <a:xfrm>
            <a:off x="1797483" y="2197291"/>
            <a:ext cx="792088" cy="792088"/>
          </a:xfrm>
          <a:prstGeom prst="rect">
            <a:avLst/>
          </a:prstGeom>
          <a:noFill/>
          <a:ln>
            <a:noFill/>
          </a:ln>
        </p:spPr>
      </p:pic>
      <p:pic>
        <p:nvPicPr>
          <p:cNvPr descr="Shape&#10;&#10;Description automatically generated" id="418" name="Google Shape;418;p20"/>
          <p:cNvPicPr preferRelativeResize="0"/>
          <p:nvPr/>
        </p:nvPicPr>
        <p:blipFill rotWithShape="1">
          <a:blip r:embed="rId4">
            <a:alphaModFix/>
          </a:blip>
          <a:srcRect b="0" l="0" r="0" t="0"/>
          <a:stretch/>
        </p:blipFill>
        <p:spPr>
          <a:xfrm>
            <a:off x="1760535" y="3508144"/>
            <a:ext cx="792088" cy="792088"/>
          </a:xfrm>
          <a:prstGeom prst="rect">
            <a:avLst/>
          </a:prstGeom>
          <a:noFill/>
          <a:ln>
            <a:noFill/>
          </a:ln>
        </p:spPr>
      </p:pic>
      <p:pic>
        <p:nvPicPr>
          <p:cNvPr descr="Icon&#10;&#10;Description automatically generated" id="419" name="Google Shape;419;p20"/>
          <p:cNvPicPr preferRelativeResize="0"/>
          <p:nvPr/>
        </p:nvPicPr>
        <p:blipFill rotWithShape="1">
          <a:blip r:embed="rId5">
            <a:alphaModFix/>
          </a:blip>
          <a:srcRect b="0" l="0" r="0" t="0"/>
          <a:stretch/>
        </p:blipFill>
        <p:spPr>
          <a:xfrm flipH="1" rot="10800000">
            <a:off x="2855640" y="2469394"/>
            <a:ext cx="318810" cy="318810"/>
          </a:xfrm>
          <a:prstGeom prst="rect">
            <a:avLst/>
          </a:prstGeom>
          <a:noFill/>
          <a:ln>
            <a:noFill/>
          </a:ln>
        </p:spPr>
      </p:pic>
      <p:sp>
        <p:nvSpPr>
          <p:cNvPr id="420" name="Google Shape;420;p20"/>
          <p:cNvSpPr/>
          <p:nvPr/>
        </p:nvSpPr>
        <p:spPr>
          <a:xfrm>
            <a:off x="3328449" y="2268219"/>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sp>
        <p:nvSpPr>
          <p:cNvPr id="421" name="Google Shape;421;p20"/>
          <p:cNvSpPr/>
          <p:nvPr/>
        </p:nvSpPr>
        <p:spPr>
          <a:xfrm>
            <a:off x="3334954" y="3636708"/>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pic>
        <p:nvPicPr>
          <p:cNvPr descr="Icon&#10;&#10;Description automatically generated" id="422" name="Google Shape;422;p20"/>
          <p:cNvPicPr preferRelativeResize="0"/>
          <p:nvPr/>
        </p:nvPicPr>
        <p:blipFill rotWithShape="1">
          <a:blip r:embed="rId5">
            <a:alphaModFix/>
          </a:blip>
          <a:srcRect b="0" l="0" r="0" t="0"/>
          <a:stretch/>
        </p:blipFill>
        <p:spPr>
          <a:xfrm flipH="1" rot="10800000">
            <a:off x="2779902" y="3837883"/>
            <a:ext cx="318810" cy="318810"/>
          </a:xfrm>
          <a:prstGeom prst="rect">
            <a:avLst/>
          </a:prstGeom>
          <a:noFill/>
          <a:ln>
            <a:noFill/>
          </a:ln>
        </p:spPr>
      </p:pic>
      <p:pic>
        <p:nvPicPr>
          <p:cNvPr id="423" name="Google Shape;423;p20"/>
          <p:cNvPicPr preferRelativeResize="0"/>
          <p:nvPr/>
        </p:nvPicPr>
        <p:blipFill rotWithShape="1">
          <a:blip r:embed="rId6">
            <a:alphaModFix/>
          </a:blip>
          <a:srcRect b="0" l="0" r="0" t="0"/>
          <a:stretch/>
        </p:blipFill>
        <p:spPr>
          <a:xfrm flipH="1" rot="10800000">
            <a:off x="4639569" y="2582974"/>
            <a:ext cx="388861" cy="388861"/>
          </a:xfrm>
          <a:prstGeom prst="rect">
            <a:avLst/>
          </a:prstGeom>
          <a:noFill/>
          <a:ln>
            <a:noFill/>
          </a:ln>
        </p:spPr>
      </p:pic>
      <p:pic>
        <p:nvPicPr>
          <p:cNvPr id="424" name="Google Shape;424;p20"/>
          <p:cNvPicPr preferRelativeResize="0"/>
          <p:nvPr/>
        </p:nvPicPr>
        <p:blipFill rotWithShape="1">
          <a:blip r:embed="rId6">
            <a:alphaModFix/>
          </a:blip>
          <a:srcRect b="0" l="0" r="0" t="0"/>
          <a:stretch/>
        </p:blipFill>
        <p:spPr>
          <a:xfrm flipH="1" rot="10800000">
            <a:off x="4590080" y="3837884"/>
            <a:ext cx="388861" cy="388861"/>
          </a:xfrm>
          <a:prstGeom prst="rect">
            <a:avLst/>
          </a:prstGeom>
          <a:noFill/>
          <a:ln>
            <a:noFill/>
          </a:ln>
        </p:spPr>
      </p:pic>
      <p:cxnSp>
        <p:nvCxnSpPr>
          <p:cNvPr id="425" name="Google Shape;425;p20"/>
          <p:cNvCxnSpPr/>
          <p:nvPr/>
        </p:nvCxnSpPr>
        <p:spPr>
          <a:xfrm>
            <a:off x="5159896" y="2852936"/>
            <a:ext cx="1944216" cy="0"/>
          </a:xfrm>
          <a:prstGeom prst="straightConnector1">
            <a:avLst/>
          </a:prstGeom>
          <a:noFill/>
          <a:ln cap="flat" cmpd="sng" w="9525">
            <a:solidFill>
              <a:schemeClr val="accent1"/>
            </a:solidFill>
            <a:prstDash val="solid"/>
            <a:miter lim="800000"/>
            <a:headEnd len="sm" w="sm" type="none"/>
            <a:tailEnd len="sm" w="sm" type="none"/>
          </a:ln>
        </p:spPr>
      </p:cxnSp>
      <p:cxnSp>
        <p:nvCxnSpPr>
          <p:cNvPr id="426" name="Google Shape;426;p20"/>
          <p:cNvCxnSpPr/>
          <p:nvPr/>
        </p:nvCxnSpPr>
        <p:spPr>
          <a:xfrm>
            <a:off x="5028429" y="5250006"/>
            <a:ext cx="1944216" cy="0"/>
          </a:xfrm>
          <a:prstGeom prst="straightConnector1">
            <a:avLst/>
          </a:prstGeom>
          <a:noFill/>
          <a:ln cap="flat" cmpd="sng" w="9525">
            <a:solidFill>
              <a:schemeClr val="accent1"/>
            </a:solidFill>
            <a:prstDash val="solid"/>
            <a:miter lim="800000"/>
            <a:headEnd len="sm" w="sm" type="none"/>
            <a:tailEnd len="sm" w="sm" type="none"/>
          </a:ln>
        </p:spPr>
      </p:cxnSp>
      <p:pic>
        <p:nvPicPr>
          <p:cNvPr descr="Logo, company name&#10;&#10;Description automatically generated" id="427" name="Google Shape;427;p20"/>
          <p:cNvPicPr preferRelativeResize="0"/>
          <p:nvPr/>
        </p:nvPicPr>
        <p:blipFill rotWithShape="1">
          <a:blip r:embed="rId7">
            <a:alphaModFix/>
          </a:blip>
          <a:srcRect b="0" l="0" r="0" t="0"/>
          <a:stretch/>
        </p:blipFill>
        <p:spPr>
          <a:xfrm>
            <a:off x="3440519" y="2268219"/>
            <a:ext cx="721160" cy="721160"/>
          </a:xfrm>
          <a:prstGeom prst="rect">
            <a:avLst/>
          </a:prstGeom>
          <a:noFill/>
          <a:ln>
            <a:noFill/>
          </a:ln>
        </p:spPr>
      </p:pic>
      <p:pic>
        <p:nvPicPr>
          <p:cNvPr descr="Graphical user interface, application&#10;&#10;Description automatically generated" id="428" name="Google Shape;428;p20"/>
          <p:cNvPicPr preferRelativeResize="0"/>
          <p:nvPr/>
        </p:nvPicPr>
        <p:blipFill rotWithShape="1">
          <a:blip r:embed="rId8">
            <a:alphaModFix/>
          </a:blip>
          <a:srcRect b="0" l="0" r="0" t="0"/>
          <a:stretch/>
        </p:blipFill>
        <p:spPr>
          <a:xfrm>
            <a:off x="3406563" y="3565780"/>
            <a:ext cx="792088" cy="792088"/>
          </a:xfrm>
          <a:prstGeom prst="rect">
            <a:avLst/>
          </a:prstGeom>
          <a:noFill/>
          <a:ln>
            <a:noFill/>
          </a:ln>
        </p:spPr>
      </p:pic>
      <p:pic>
        <p:nvPicPr>
          <p:cNvPr id="429" name="Google Shape;429;p20"/>
          <p:cNvPicPr preferRelativeResize="0"/>
          <p:nvPr/>
        </p:nvPicPr>
        <p:blipFill rotWithShape="1">
          <a:blip r:embed="rId6">
            <a:alphaModFix/>
          </a:blip>
          <a:srcRect b="0" l="0" r="0" t="0"/>
          <a:stretch/>
        </p:blipFill>
        <p:spPr>
          <a:xfrm flipH="1" rot="10800000">
            <a:off x="4590079" y="4861146"/>
            <a:ext cx="388861" cy="388861"/>
          </a:xfrm>
          <a:prstGeom prst="rect">
            <a:avLst/>
          </a:prstGeom>
          <a:noFill/>
          <a:ln>
            <a:noFill/>
          </a:ln>
        </p:spPr>
      </p:pic>
      <p:cxnSp>
        <p:nvCxnSpPr>
          <p:cNvPr id="430" name="Google Shape;430;p20"/>
          <p:cNvCxnSpPr/>
          <p:nvPr/>
        </p:nvCxnSpPr>
        <p:spPr>
          <a:xfrm>
            <a:off x="5028429" y="4164139"/>
            <a:ext cx="1944216" cy="0"/>
          </a:xfrm>
          <a:prstGeom prst="straightConnector1">
            <a:avLst/>
          </a:prstGeom>
          <a:noFill/>
          <a:ln cap="flat" cmpd="sng" w="9525">
            <a:solidFill>
              <a:schemeClr val="accent1"/>
            </a:solidFill>
            <a:prstDash val="solid"/>
            <a:miter lim="800000"/>
            <a:headEnd len="sm" w="sm" type="none"/>
            <a:tailEnd len="sm" w="sm" type="none"/>
          </a:ln>
        </p:spPr>
      </p:cxnSp>
      <p:sp>
        <p:nvSpPr>
          <p:cNvPr id="431" name="Google Shape;431;p20"/>
          <p:cNvSpPr/>
          <p:nvPr/>
        </p:nvSpPr>
        <p:spPr>
          <a:xfrm rot="10800000">
            <a:off x="7497615" y="1484643"/>
            <a:ext cx="3171392" cy="3412407"/>
          </a:xfrm>
          <a:prstGeom prst="teardrop">
            <a:avLst>
              <a:gd fmla="val 98349" name="adj"/>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432" name="Google Shape;432;p20"/>
          <p:cNvPicPr preferRelativeResize="0"/>
          <p:nvPr/>
        </p:nvPicPr>
        <p:blipFill rotWithShape="1">
          <a:blip r:embed="rId9">
            <a:alphaModFix/>
          </a:blip>
          <a:srcRect b="0" l="0" r="0" t="0"/>
          <a:stretch/>
        </p:blipFill>
        <p:spPr>
          <a:xfrm>
            <a:off x="6958139" y="4730020"/>
            <a:ext cx="745999" cy="745999"/>
          </a:xfrm>
          <a:prstGeom prst="rect">
            <a:avLst/>
          </a:prstGeom>
          <a:noFill/>
          <a:ln>
            <a:noFill/>
          </a:ln>
        </p:spPr>
      </p:pic>
      <p:sp>
        <p:nvSpPr>
          <p:cNvPr id="433" name="Google Shape;433;p20"/>
          <p:cNvSpPr/>
          <p:nvPr/>
        </p:nvSpPr>
        <p:spPr>
          <a:xfrm>
            <a:off x="7592743" y="1992409"/>
            <a:ext cx="2981136" cy="2669170"/>
          </a:xfrm>
          <a:prstGeom prst="flowChartConnector">
            <a:avLst/>
          </a:prstGeom>
          <a:solidFill>
            <a:srgbClr val="B3C6E7"/>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333333"/>
                </a:solidFill>
                <a:latin typeface="Roboto"/>
                <a:ea typeface="Roboto"/>
                <a:cs typeface="Roboto"/>
                <a:sym typeface="Roboto"/>
              </a:rPr>
              <a:t>Take note of how a lower credit score impacts your loan interest rate. You would pay $22,000 more on bad credit score than on a good credit score.    </a:t>
            </a:r>
            <a:endParaRPr sz="1600">
              <a:solidFill>
                <a:schemeClr val="lt1"/>
              </a:solidFill>
              <a:latin typeface="Calibri"/>
              <a:ea typeface="Calibri"/>
              <a:cs typeface="Calibri"/>
              <a:sym typeface="Calibri"/>
            </a:endParaRPr>
          </a:p>
        </p:txBody>
      </p:sp>
      <p:sp>
        <p:nvSpPr>
          <p:cNvPr id="434" name="Google Shape;434;p20"/>
          <p:cNvSpPr/>
          <p:nvPr/>
        </p:nvSpPr>
        <p:spPr>
          <a:xfrm>
            <a:off x="4358736" y="6212658"/>
            <a:ext cx="1240408" cy="441137"/>
          </a:xfrm>
          <a:prstGeom prst="roundRect">
            <a:avLst>
              <a:gd fmla="val 16667" name="adj"/>
            </a:avLst>
          </a:prstGeom>
          <a:solidFill>
            <a:schemeClr val="dk2"/>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Next Page</a:t>
            </a:r>
            <a:endParaRPr/>
          </a:p>
        </p:txBody>
      </p:sp>
      <p:sp>
        <p:nvSpPr>
          <p:cNvPr id="435" name="Google Shape;435;p20"/>
          <p:cNvSpPr txBox="1"/>
          <p:nvPr/>
        </p:nvSpPr>
        <p:spPr>
          <a:xfrm>
            <a:off x="7691522" y="4916578"/>
            <a:ext cx="19423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Raudy/instructor</a:t>
            </a:r>
            <a:endParaRPr/>
          </a:p>
        </p:txBody>
      </p:sp>
      <p:sp>
        <p:nvSpPr>
          <p:cNvPr id="436" name="Google Shape;436;p20"/>
          <p:cNvSpPr/>
          <p:nvPr/>
        </p:nvSpPr>
        <p:spPr>
          <a:xfrm>
            <a:off x="6888275" y="6212658"/>
            <a:ext cx="1240408" cy="441137"/>
          </a:xfrm>
          <a:prstGeom prst="roundRect">
            <a:avLst>
              <a:gd fmla="val 16667" name="adj"/>
            </a:avLst>
          </a:prstGeom>
          <a:solidFill>
            <a:schemeClr val="dk2"/>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Practice</a:t>
            </a:r>
            <a:endParaRPr/>
          </a:p>
        </p:txBody>
      </p:sp>
      <p:sp>
        <p:nvSpPr>
          <p:cNvPr id="437" name="Google Shape;437;p20"/>
          <p:cNvSpPr txBox="1"/>
          <p:nvPr/>
        </p:nvSpPr>
        <p:spPr>
          <a:xfrm>
            <a:off x="561534" y="857099"/>
            <a:ext cx="108907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Scenario 1</a:t>
            </a:r>
            <a:r>
              <a:rPr lang="en-US" sz="1800">
                <a:solidFill>
                  <a:schemeClr val="dk1"/>
                </a:solidFill>
                <a:latin typeface="Calibri"/>
                <a:ea typeface="Calibri"/>
                <a:cs typeface="Calibri"/>
                <a:sym typeface="Calibri"/>
              </a:rPr>
              <a:t>: Kindly drag and drop to see how a good credit score and a poor credit score can affect the purchasing price of a house. Play around with the movable credit cards and compare the purchasing prices you get: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descr="A picture containing text, night sky&#10;&#10;Description automatically generated" id="442" name="Google Shape;442;p2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Graphical user interface, text, application&#10;&#10;Description automatically generated" id="443" name="Google Shape;443;p21"/>
          <p:cNvPicPr preferRelativeResize="0"/>
          <p:nvPr/>
        </p:nvPicPr>
        <p:blipFill rotWithShape="1">
          <a:blip r:embed="rId4">
            <a:alphaModFix/>
          </a:blip>
          <a:srcRect b="60430" l="0" r="66874" t="0"/>
          <a:stretch/>
        </p:blipFill>
        <p:spPr>
          <a:xfrm>
            <a:off x="3382521" y="667234"/>
            <a:ext cx="1561307" cy="1885950"/>
          </a:xfrm>
          <a:custGeom>
            <a:rect b="b" l="l" r="r" t="t"/>
            <a:pathLst>
              <a:path extrusionOk="0" h="1885950" w="1561307">
                <a:moveTo>
                  <a:pt x="0" y="0"/>
                </a:moveTo>
                <a:lnTo>
                  <a:pt x="1561307" y="0"/>
                </a:lnTo>
                <a:lnTo>
                  <a:pt x="1561307" y="678942"/>
                </a:lnTo>
                <a:lnTo>
                  <a:pt x="1561307" y="688471"/>
                </a:lnTo>
                <a:lnTo>
                  <a:pt x="1558926" y="696412"/>
                </a:lnTo>
                <a:lnTo>
                  <a:pt x="1558132" y="703559"/>
                </a:lnTo>
                <a:lnTo>
                  <a:pt x="1554163" y="708323"/>
                </a:lnTo>
                <a:lnTo>
                  <a:pt x="1550988" y="713088"/>
                </a:lnTo>
                <a:lnTo>
                  <a:pt x="1547020" y="717058"/>
                </a:lnTo>
                <a:lnTo>
                  <a:pt x="1542257" y="719440"/>
                </a:lnTo>
                <a:lnTo>
                  <a:pt x="1537495" y="720234"/>
                </a:lnTo>
                <a:lnTo>
                  <a:pt x="1532732" y="720234"/>
                </a:lnTo>
                <a:lnTo>
                  <a:pt x="1527176" y="720234"/>
                </a:lnTo>
                <a:lnTo>
                  <a:pt x="1522413" y="717852"/>
                </a:lnTo>
                <a:lnTo>
                  <a:pt x="1516063" y="714676"/>
                </a:lnTo>
                <a:lnTo>
                  <a:pt x="1511301" y="709911"/>
                </a:lnTo>
                <a:lnTo>
                  <a:pt x="1505745" y="703559"/>
                </a:lnTo>
                <a:lnTo>
                  <a:pt x="1500982" y="696412"/>
                </a:lnTo>
                <a:lnTo>
                  <a:pt x="1496220" y="688471"/>
                </a:lnTo>
                <a:lnTo>
                  <a:pt x="1489870" y="678942"/>
                </a:lnTo>
                <a:lnTo>
                  <a:pt x="1482726" y="668619"/>
                </a:lnTo>
                <a:lnTo>
                  <a:pt x="1472407" y="656708"/>
                </a:lnTo>
                <a:lnTo>
                  <a:pt x="1465263" y="650355"/>
                </a:lnTo>
                <a:lnTo>
                  <a:pt x="1458120" y="644796"/>
                </a:lnTo>
                <a:lnTo>
                  <a:pt x="1449388" y="640032"/>
                </a:lnTo>
                <a:lnTo>
                  <a:pt x="1440657" y="635268"/>
                </a:lnTo>
                <a:lnTo>
                  <a:pt x="1429545" y="630503"/>
                </a:lnTo>
                <a:lnTo>
                  <a:pt x="1419226" y="628121"/>
                </a:lnTo>
                <a:lnTo>
                  <a:pt x="1407320" y="625738"/>
                </a:lnTo>
                <a:lnTo>
                  <a:pt x="1393826" y="624150"/>
                </a:lnTo>
                <a:lnTo>
                  <a:pt x="1378745" y="625738"/>
                </a:lnTo>
                <a:lnTo>
                  <a:pt x="1364457" y="628121"/>
                </a:lnTo>
                <a:lnTo>
                  <a:pt x="1350170" y="632885"/>
                </a:lnTo>
                <a:lnTo>
                  <a:pt x="1336676" y="638444"/>
                </a:lnTo>
                <a:lnTo>
                  <a:pt x="1323976" y="647179"/>
                </a:lnTo>
                <a:lnTo>
                  <a:pt x="1312070" y="655120"/>
                </a:lnTo>
                <a:lnTo>
                  <a:pt x="1301751" y="666237"/>
                </a:lnTo>
                <a:lnTo>
                  <a:pt x="1290638" y="678148"/>
                </a:lnTo>
                <a:lnTo>
                  <a:pt x="1281113" y="690853"/>
                </a:lnTo>
                <a:lnTo>
                  <a:pt x="1273176" y="705147"/>
                </a:lnTo>
                <a:lnTo>
                  <a:pt x="1266032" y="720234"/>
                </a:lnTo>
                <a:lnTo>
                  <a:pt x="1258888" y="736116"/>
                </a:lnTo>
                <a:lnTo>
                  <a:pt x="1254126" y="752792"/>
                </a:lnTo>
                <a:lnTo>
                  <a:pt x="1250157" y="770262"/>
                </a:lnTo>
                <a:lnTo>
                  <a:pt x="1247776" y="788526"/>
                </a:lnTo>
                <a:lnTo>
                  <a:pt x="1247776" y="806790"/>
                </a:lnTo>
                <a:lnTo>
                  <a:pt x="1247776" y="825054"/>
                </a:lnTo>
                <a:lnTo>
                  <a:pt x="1250157" y="844112"/>
                </a:lnTo>
                <a:lnTo>
                  <a:pt x="1254126" y="860787"/>
                </a:lnTo>
                <a:lnTo>
                  <a:pt x="1258888" y="877463"/>
                </a:lnTo>
                <a:lnTo>
                  <a:pt x="1266032" y="894139"/>
                </a:lnTo>
                <a:lnTo>
                  <a:pt x="1273176" y="909227"/>
                </a:lnTo>
                <a:lnTo>
                  <a:pt x="1281113" y="921932"/>
                </a:lnTo>
                <a:lnTo>
                  <a:pt x="1290638" y="935431"/>
                </a:lnTo>
                <a:lnTo>
                  <a:pt x="1301751" y="947343"/>
                </a:lnTo>
                <a:lnTo>
                  <a:pt x="1312070" y="957666"/>
                </a:lnTo>
                <a:lnTo>
                  <a:pt x="1323976" y="967195"/>
                </a:lnTo>
                <a:lnTo>
                  <a:pt x="1336676" y="974341"/>
                </a:lnTo>
                <a:lnTo>
                  <a:pt x="1350170" y="980694"/>
                </a:lnTo>
                <a:lnTo>
                  <a:pt x="1364457" y="985459"/>
                </a:lnTo>
                <a:lnTo>
                  <a:pt x="1378745" y="987841"/>
                </a:lnTo>
                <a:lnTo>
                  <a:pt x="1393826" y="988635"/>
                </a:lnTo>
                <a:lnTo>
                  <a:pt x="1407320" y="988635"/>
                </a:lnTo>
                <a:lnTo>
                  <a:pt x="1419226" y="986253"/>
                </a:lnTo>
                <a:lnTo>
                  <a:pt x="1429545" y="983076"/>
                </a:lnTo>
                <a:lnTo>
                  <a:pt x="1440657" y="979106"/>
                </a:lnTo>
                <a:lnTo>
                  <a:pt x="1449388" y="974341"/>
                </a:lnTo>
                <a:lnTo>
                  <a:pt x="1458120" y="968783"/>
                </a:lnTo>
                <a:lnTo>
                  <a:pt x="1465263" y="962430"/>
                </a:lnTo>
                <a:lnTo>
                  <a:pt x="1472407" y="956872"/>
                </a:lnTo>
                <a:lnTo>
                  <a:pt x="1482726" y="944960"/>
                </a:lnTo>
                <a:lnTo>
                  <a:pt x="1489870" y="935431"/>
                </a:lnTo>
                <a:lnTo>
                  <a:pt x="1496220" y="924314"/>
                </a:lnTo>
                <a:lnTo>
                  <a:pt x="1500982" y="917167"/>
                </a:lnTo>
                <a:lnTo>
                  <a:pt x="1505745" y="910815"/>
                </a:lnTo>
                <a:lnTo>
                  <a:pt x="1511301" y="904462"/>
                </a:lnTo>
                <a:lnTo>
                  <a:pt x="1516063" y="899698"/>
                </a:lnTo>
                <a:lnTo>
                  <a:pt x="1522413" y="896521"/>
                </a:lnTo>
                <a:lnTo>
                  <a:pt x="1527176" y="894139"/>
                </a:lnTo>
                <a:lnTo>
                  <a:pt x="1532732" y="892551"/>
                </a:lnTo>
                <a:lnTo>
                  <a:pt x="1537495" y="892551"/>
                </a:lnTo>
                <a:lnTo>
                  <a:pt x="1542257" y="894139"/>
                </a:lnTo>
                <a:lnTo>
                  <a:pt x="1547020" y="896521"/>
                </a:lnTo>
                <a:lnTo>
                  <a:pt x="1550988" y="899698"/>
                </a:lnTo>
                <a:lnTo>
                  <a:pt x="1554163" y="904462"/>
                </a:lnTo>
                <a:lnTo>
                  <a:pt x="1558132" y="910815"/>
                </a:lnTo>
                <a:lnTo>
                  <a:pt x="1558926" y="917167"/>
                </a:lnTo>
                <a:lnTo>
                  <a:pt x="1561307" y="925902"/>
                </a:lnTo>
                <a:lnTo>
                  <a:pt x="1561307" y="933843"/>
                </a:lnTo>
                <a:lnTo>
                  <a:pt x="1561307" y="1571493"/>
                </a:lnTo>
                <a:lnTo>
                  <a:pt x="1127126" y="1571493"/>
                </a:lnTo>
                <a:lnTo>
                  <a:pt x="1127126" y="1573081"/>
                </a:lnTo>
                <a:lnTo>
                  <a:pt x="927895" y="1573081"/>
                </a:lnTo>
                <a:lnTo>
                  <a:pt x="918370" y="1573081"/>
                </a:lnTo>
                <a:lnTo>
                  <a:pt x="911226" y="1573875"/>
                </a:lnTo>
                <a:lnTo>
                  <a:pt x="904082" y="1576257"/>
                </a:lnTo>
                <a:lnTo>
                  <a:pt x="897732" y="1580228"/>
                </a:lnTo>
                <a:lnTo>
                  <a:pt x="892970" y="1583404"/>
                </a:lnTo>
                <a:lnTo>
                  <a:pt x="889795" y="1587375"/>
                </a:lnTo>
                <a:lnTo>
                  <a:pt x="887413" y="1592139"/>
                </a:lnTo>
                <a:lnTo>
                  <a:pt x="885826" y="1596904"/>
                </a:lnTo>
                <a:lnTo>
                  <a:pt x="885826" y="1601668"/>
                </a:lnTo>
                <a:lnTo>
                  <a:pt x="887413" y="1607227"/>
                </a:lnTo>
                <a:lnTo>
                  <a:pt x="889795" y="1611991"/>
                </a:lnTo>
                <a:lnTo>
                  <a:pt x="892970" y="1617550"/>
                </a:lnTo>
                <a:lnTo>
                  <a:pt x="896938" y="1622314"/>
                </a:lnTo>
                <a:lnTo>
                  <a:pt x="902495" y="1628667"/>
                </a:lnTo>
                <a:lnTo>
                  <a:pt x="909638" y="1633431"/>
                </a:lnTo>
                <a:lnTo>
                  <a:pt x="918370" y="1636608"/>
                </a:lnTo>
                <a:lnTo>
                  <a:pt x="928688" y="1642960"/>
                </a:lnTo>
                <a:lnTo>
                  <a:pt x="938213" y="1650901"/>
                </a:lnTo>
                <a:lnTo>
                  <a:pt x="950120" y="1662018"/>
                </a:lnTo>
                <a:lnTo>
                  <a:pt x="956470" y="1669165"/>
                </a:lnTo>
                <a:lnTo>
                  <a:pt x="962026" y="1676312"/>
                </a:lnTo>
                <a:lnTo>
                  <a:pt x="968376" y="1684253"/>
                </a:lnTo>
                <a:lnTo>
                  <a:pt x="973138" y="1693782"/>
                </a:lnTo>
                <a:lnTo>
                  <a:pt x="976313" y="1703311"/>
                </a:lnTo>
                <a:lnTo>
                  <a:pt x="980282" y="1715222"/>
                </a:lnTo>
                <a:lnTo>
                  <a:pt x="981076" y="1727133"/>
                </a:lnTo>
                <a:lnTo>
                  <a:pt x="982663" y="1739839"/>
                </a:lnTo>
                <a:lnTo>
                  <a:pt x="981076" y="1754132"/>
                </a:lnTo>
                <a:lnTo>
                  <a:pt x="978695" y="1770014"/>
                </a:lnTo>
                <a:lnTo>
                  <a:pt x="973932" y="1782719"/>
                </a:lnTo>
                <a:lnTo>
                  <a:pt x="968376" y="1797013"/>
                </a:lnTo>
                <a:lnTo>
                  <a:pt x="959645" y="1810512"/>
                </a:lnTo>
                <a:lnTo>
                  <a:pt x="951707" y="1822423"/>
                </a:lnTo>
                <a:lnTo>
                  <a:pt x="940595" y="1832747"/>
                </a:lnTo>
                <a:lnTo>
                  <a:pt x="928688" y="1843070"/>
                </a:lnTo>
                <a:lnTo>
                  <a:pt x="915988" y="1852599"/>
                </a:lnTo>
                <a:lnTo>
                  <a:pt x="901701" y="1861334"/>
                </a:lnTo>
                <a:lnTo>
                  <a:pt x="887413" y="1868480"/>
                </a:lnTo>
                <a:lnTo>
                  <a:pt x="870745" y="1874039"/>
                </a:lnTo>
                <a:lnTo>
                  <a:pt x="854076" y="1880392"/>
                </a:lnTo>
                <a:lnTo>
                  <a:pt x="836613" y="1883568"/>
                </a:lnTo>
                <a:lnTo>
                  <a:pt x="818357" y="1885156"/>
                </a:lnTo>
                <a:lnTo>
                  <a:pt x="800895" y="1885950"/>
                </a:lnTo>
                <a:lnTo>
                  <a:pt x="781845" y="1885156"/>
                </a:lnTo>
                <a:lnTo>
                  <a:pt x="764382" y="1883568"/>
                </a:lnTo>
                <a:lnTo>
                  <a:pt x="746126" y="1880392"/>
                </a:lnTo>
                <a:lnTo>
                  <a:pt x="729457" y="1874039"/>
                </a:lnTo>
                <a:lnTo>
                  <a:pt x="712788" y="1868480"/>
                </a:lnTo>
                <a:lnTo>
                  <a:pt x="698501" y="1861334"/>
                </a:lnTo>
                <a:lnTo>
                  <a:pt x="684213" y="1852599"/>
                </a:lnTo>
                <a:lnTo>
                  <a:pt x="671513" y="1843070"/>
                </a:lnTo>
                <a:lnTo>
                  <a:pt x="659607" y="1832747"/>
                </a:lnTo>
                <a:lnTo>
                  <a:pt x="649288" y="1822423"/>
                </a:lnTo>
                <a:lnTo>
                  <a:pt x="640557" y="1810512"/>
                </a:lnTo>
                <a:lnTo>
                  <a:pt x="632620" y="1797013"/>
                </a:lnTo>
                <a:lnTo>
                  <a:pt x="626270" y="1782719"/>
                </a:lnTo>
                <a:lnTo>
                  <a:pt x="621507" y="1770014"/>
                </a:lnTo>
                <a:lnTo>
                  <a:pt x="619126" y="1754132"/>
                </a:lnTo>
                <a:lnTo>
                  <a:pt x="618332" y="1739839"/>
                </a:lnTo>
                <a:lnTo>
                  <a:pt x="619126" y="1727133"/>
                </a:lnTo>
                <a:lnTo>
                  <a:pt x="620713" y="1715222"/>
                </a:lnTo>
                <a:lnTo>
                  <a:pt x="623888" y="1703311"/>
                </a:lnTo>
                <a:lnTo>
                  <a:pt x="627857" y="1693782"/>
                </a:lnTo>
                <a:lnTo>
                  <a:pt x="633413" y="1684253"/>
                </a:lnTo>
                <a:lnTo>
                  <a:pt x="638176" y="1676312"/>
                </a:lnTo>
                <a:lnTo>
                  <a:pt x="644526" y="1669165"/>
                </a:lnTo>
                <a:lnTo>
                  <a:pt x="650082" y="1662018"/>
                </a:lnTo>
                <a:lnTo>
                  <a:pt x="661988" y="1650901"/>
                </a:lnTo>
                <a:lnTo>
                  <a:pt x="671513" y="1642960"/>
                </a:lnTo>
                <a:lnTo>
                  <a:pt x="681832" y="1636608"/>
                </a:lnTo>
                <a:lnTo>
                  <a:pt x="690563" y="1633431"/>
                </a:lnTo>
                <a:lnTo>
                  <a:pt x="697707" y="1628667"/>
                </a:lnTo>
                <a:lnTo>
                  <a:pt x="703263" y="1622314"/>
                </a:lnTo>
                <a:lnTo>
                  <a:pt x="707232" y="1617550"/>
                </a:lnTo>
                <a:lnTo>
                  <a:pt x="710407" y="1611991"/>
                </a:lnTo>
                <a:lnTo>
                  <a:pt x="712788" y="1607227"/>
                </a:lnTo>
                <a:lnTo>
                  <a:pt x="714376" y="1601668"/>
                </a:lnTo>
                <a:lnTo>
                  <a:pt x="714376" y="1596904"/>
                </a:lnTo>
                <a:lnTo>
                  <a:pt x="712788" y="1592139"/>
                </a:lnTo>
                <a:lnTo>
                  <a:pt x="710407" y="1587375"/>
                </a:lnTo>
                <a:lnTo>
                  <a:pt x="707232" y="1583404"/>
                </a:lnTo>
                <a:lnTo>
                  <a:pt x="702470" y="1580228"/>
                </a:lnTo>
                <a:lnTo>
                  <a:pt x="696120" y="1576257"/>
                </a:lnTo>
                <a:lnTo>
                  <a:pt x="688976" y="1573875"/>
                </a:lnTo>
                <a:lnTo>
                  <a:pt x="681832" y="1573081"/>
                </a:lnTo>
                <a:lnTo>
                  <a:pt x="672307" y="1573081"/>
                </a:lnTo>
                <a:lnTo>
                  <a:pt x="353220" y="1573081"/>
                </a:lnTo>
                <a:lnTo>
                  <a:pt x="353220" y="1571493"/>
                </a:lnTo>
                <a:lnTo>
                  <a:pt x="0" y="1571493"/>
                </a:lnTo>
                <a:close/>
              </a:path>
            </a:pathLst>
          </a:custGeom>
          <a:noFill/>
          <a:ln>
            <a:noFill/>
          </a:ln>
        </p:spPr>
      </p:pic>
      <p:pic>
        <p:nvPicPr>
          <p:cNvPr descr="Graphical user interface, text, application&#10;&#10;Description automatically generated" id="444" name="Google Shape;444;p21"/>
          <p:cNvPicPr preferRelativeResize="0"/>
          <p:nvPr/>
        </p:nvPicPr>
        <p:blipFill rotWithShape="1">
          <a:blip r:embed="rId4">
            <a:alphaModFix/>
          </a:blip>
          <a:srcRect b="60379" l="26608" r="33377" t="118"/>
          <a:stretch/>
        </p:blipFill>
        <p:spPr>
          <a:xfrm>
            <a:off x="4617884" y="658459"/>
            <a:ext cx="1885950" cy="1882775"/>
          </a:xfrm>
          <a:custGeom>
            <a:rect b="b" l="l" r="r" t="t"/>
            <a:pathLst>
              <a:path extrusionOk="0" h="1882775" w="1885950">
                <a:moveTo>
                  <a:pt x="313399" y="0"/>
                </a:moveTo>
                <a:lnTo>
                  <a:pt x="1885950" y="0"/>
                </a:lnTo>
                <a:lnTo>
                  <a:pt x="1885950" y="710706"/>
                </a:lnTo>
                <a:lnTo>
                  <a:pt x="1880396" y="717059"/>
                </a:lnTo>
                <a:lnTo>
                  <a:pt x="1874049" y="720235"/>
                </a:lnTo>
                <a:lnTo>
                  <a:pt x="1866908" y="721823"/>
                </a:lnTo>
                <a:lnTo>
                  <a:pt x="1858974" y="720235"/>
                </a:lnTo>
                <a:lnTo>
                  <a:pt x="1851833" y="715471"/>
                </a:lnTo>
                <a:lnTo>
                  <a:pt x="1843106" y="709912"/>
                </a:lnTo>
                <a:lnTo>
                  <a:pt x="1835965" y="700383"/>
                </a:lnTo>
                <a:lnTo>
                  <a:pt x="1828824" y="688472"/>
                </a:lnTo>
                <a:lnTo>
                  <a:pt x="1823270" y="678943"/>
                </a:lnTo>
                <a:lnTo>
                  <a:pt x="1816130" y="668620"/>
                </a:lnTo>
                <a:lnTo>
                  <a:pt x="1805022" y="656708"/>
                </a:lnTo>
                <a:lnTo>
                  <a:pt x="1797881" y="650356"/>
                </a:lnTo>
                <a:lnTo>
                  <a:pt x="1790740" y="645591"/>
                </a:lnTo>
                <a:lnTo>
                  <a:pt x="1782806" y="640032"/>
                </a:lnTo>
                <a:lnTo>
                  <a:pt x="1773285" y="635268"/>
                </a:lnTo>
                <a:lnTo>
                  <a:pt x="1762971" y="631297"/>
                </a:lnTo>
                <a:lnTo>
                  <a:pt x="1751863" y="628121"/>
                </a:lnTo>
                <a:lnTo>
                  <a:pt x="1739962" y="625739"/>
                </a:lnTo>
                <a:lnTo>
                  <a:pt x="1727267" y="625739"/>
                </a:lnTo>
                <a:lnTo>
                  <a:pt x="1711399" y="625739"/>
                </a:lnTo>
                <a:lnTo>
                  <a:pt x="1697117" y="628915"/>
                </a:lnTo>
                <a:lnTo>
                  <a:pt x="1682836" y="632886"/>
                </a:lnTo>
                <a:lnTo>
                  <a:pt x="1670141" y="640032"/>
                </a:lnTo>
                <a:lnTo>
                  <a:pt x="1657446" y="647179"/>
                </a:lnTo>
                <a:lnTo>
                  <a:pt x="1645545" y="656708"/>
                </a:lnTo>
                <a:lnTo>
                  <a:pt x="1634437" y="667031"/>
                </a:lnTo>
                <a:lnTo>
                  <a:pt x="1624123" y="678943"/>
                </a:lnTo>
                <a:lnTo>
                  <a:pt x="1614602" y="690854"/>
                </a:lnTo>
                <a:lnTo>
                  <a:pt x="1605874" y="705147"/>
                </a:lnTo>
                <a:lnTo>
                  <a:pt x="1598734" y="720235"/>
                </a:lnTo>
                <a:lnTo>
                  <a:pt x="1591593" y="736117"/>
                </a:lnTo>
                <a:lnTo>
                  <a:pt x="1586832" y="752793"/>
                </a:lnTo>
                <a:lnTo>
                  <a:pt x="1583659" y="770262"/>
                </a:lnTo>
                <a:lnTo>
                  <a:pt x="1581278" y="788526"/>
                </a:lnTo>
                <a:lnTo>
                  <a:pt x="1581278" y="806790"/>
                </a:lnTo>
                <a:lnTo>
                  <a:pt x="1581278" y="825848"/>
                </a:lnTo>
                <a:lnTo>
                  <a:pt x="1583659" y="844112"/>
                </a:lnTo>
                <a:lnTo>
                  <a:pt x="1586832" y="861582"/>
                </a:lnTo>
                <a:lnTo>
                  <a:pt x="1591593" y="878258"/>
                </a:lnTo>
                <a:lnTo>
                  <a:pt x="1598734" y="894140"/>
                </a:lnTo>
                <a:lnTo>
                  <a:pt x="1605874" y="909227"/>
                </a:lnTo>
                <a:lnTo>
                  <a:pt x="1614602" y="923521"/>
                </a:lnTo>
                <a:lnTo>
                  <a:pt x="1624123" y="936226"/>
                </a:lnTo>
                <a:lnTo>
                  <a:pt x="1634437" y="947343"/>
                </a:lnTo>
                <a:lnTo>
                  <a:pt x="1645545" y="957666"/>
                </a:lnTo>
                <a:lnTo>
                  <a:pt x="1657446" y="967195"/>
                </a:lnTo>
                <a:lnTo>
                  <a:pt x="1670141" y="974342"/>
                </a:lnTo>
                <a:lnTo>
                  <a:pt x="1682836" y="981489"/>
                </a:lnTo>
                <a:lnTo>
                  <a:pt x="1697117" y="985459"/>
                </a:lnTo>
                <a:lnTo>
                  <a:pt x="1711399" y="988636"/>
                </a:lnTo>
                <a:lnTo>
                  <a:pt x="1727267" y="988636"/>
                </a:lnTo>
                <a:lnTo>
                  <a:pt x="1739962" y="988636"/>
                </a:lnTo>
                <a:lnTo>
                  <a:pt x="1751863" y="986253"/>
                </a:lnTo>
                <a:lnTo>
                  <a:pt x="1762971" y="983871"/>
                </a:lnTo>
                <a:lnTo>
                  <a:pt x="1773285" y="979107"/>
                </a:lnTo>
                <a:lnTo>
                  <a:pt x="1782806" y="974342"/>
                </a:lnTo>
                <a:lnTo>
                  <a:pt x="1790740" y="968784"/>
                </a:lnTo>
                <a:lnTo>
                  <a:pt x="1797881" y="964019"/>
                </a:lnTo>
                <a:lnTo>
                  <a:pt x="1805022" y="957666"/>
                </a:lnTo>
                <a:lnTo>
                  <a:pt x="1816130" y="945755"/>
                </a:lnTo>
                <a:lnTo>
                  <a:pt x="1823270" y="935432"/>
                </a:lnTo>
                <a:lnTo>
                  <a:pt x="1828824" y="925903"/>
                </a:lnTo>
                <a:lnTo>
                  <a:pt x="1835965" y="913992"/>
                </a:lnTo>
                <a:lnTo>
                  <a:pt x="1843106" y="904463"/>
                </a:lnTo>
                <a:lnTo>
                  <a:pt x="1851833" y="898904"/>
                </a:lnTo>
                <a:lnTo>
                  <a:pt x="1858974" y="894934"/>
                </a:lnTo>
                <a:lnTo>
                  <a:pt x="1866908" y="892551"/>
                </a:lnTo>
                <a:lnTo>
                  <a:pt x="1874049" y="894140"/>
                </a:lnTo>
                <a:lnTo>
                  <a:pt x="1880396" y="897316"/>
                </a:lnTo>
                <a:lnTo>
                  <a:pt x="1885950" y="903669"/>
                </a:lnTo>
                <a:lnTo>
                  <a:pt x="1885950" y="1569112"/>
                </a:lnTo>
                <a:lnTo>
                  <a:pt x="1250424" y="1569112"/>
                </a:lnTo>
                <a:lnTo>
                  <a:pt x="1240903" y="1569112"/>
                </a:lnTo>
                <a:lnTo>
                  <a:pt x="1232175" y="1570700"/>
                </a:lnTo>
                <a:lnTo>
                  <a:pt x="1225035" y="1573082"/>
                </a:lnTo>
                <a:lnTo>
                  <a:pt x="1219481" y="1576258"/>
                </a:lnTo>
                <a:lnTo>
                  <a:pt x="1214720" y="1580229"/>
                </a:lnTo>
                <a:lnTo>
                  <a:pt x="1210753" y="1583405"/>
                </a:lnTo>
                <a:lnTo>
                  <a:pt x="1208373" y="1588170"/>
                </a:lnTo>
                <a:lnTo>
                  <a:pt x="1207579" y="1592934"/>
                </a:lnTo>
                <a:lnTo>
                  <a:pt x="1207579" y="1597699"/>
                </a:lnTo>
                <a:lnTo>
                  <a:pt x="1208373" y="1604051"/>
                </a:lnTo>
                <a:lnTo>
                  <a:pt x="1210753" y="1608816"/>
                </a:lnTo>
                <a:lnTo>
                  <a:pt x="1214720" y="1614375"/>
                </a:lnTo>
                <a:lnTo>
                  <a:pt x="1219481" y="1619139"/>
                </a:lnTo>
                <a:lnTo>
                  <a:pt x="1225035" y="1624698"/>
                </a:lnTo>
                <a:lnTo>
                  <a:pt x="1232175" y="1629462"/>
                </a:lnTo>
                <a:lnTo>
                  <a:pt x="1240903" y="1633433"/>
                </a:lnTo>
                <a:lnTo>
                  <a:pt x="1250424" y="1638991"/>
                </a:lnTo>
                <a:lnTo>
                  <a:pt x="1260738" y="1647726"/>
                </a:lnTo>
                <a:lnTo>
                  <a:pt x="1272640" y="1658049"/>
                </a:lnTo>
                <a:lnTo>
                  <a:pt x="1278987" y="1665196"/>
                </a:lnTo>
                <a:lnTo>
                  <a:pt x="1284541" y="1672343"/>
                </a:lnTo>
                <a:lnTo>
                  <a:pt x="1289301" y="1681078"/>
                </a:lnTo>
                <a:lnTo>
                  <a:pt x="1294062" y="1690607"/>
                </a:lnTo>
                <a:lnTo>
                  <a:pt x="1298822" y="1700136"/>
                </a:lnTo>
                <a:lnTo>
                  <a:pt x="1301203" y="1712047"/>
                </a:lnTo>
                <a:lnTo>
                  <a:pt x="1303583" y="1723958"/>
                </a:lnTo>
                <a:lnTo>
                  <a:pt x="1305170" y="1736664"/>
                </a:lnTo>
                <a:lnTo>
                  <a:pt x="1303583" y="1751751"/>
                </a:lnTo>
                <a:lnTo>
                  <a:pt x="1300409" y="1766045"/>
                </a:lnTo>
                <a:lnTo>
                  <a:pt x="1296442" y="1780338"/>
                </a:lnTo>
                <a:lnTo>
                  <a:pt x="1289301" y="1793838"/>
                </a:lnTo>
                <a:lnTo>
                  <a:pt x="1282161" y="1806543"/>
                </a:lnTo>
                <a:lnTo>
                  <a:pt x="1272640" y="1818454"/>
                </a:lnTo>
                <a:lnTo>
                  <a:pt x="1262325" y="1829572"/>
                </a:lnTo>
                <a:lnTo>
                  <a:pt x="1251217" y="1839895"/>
                </a:lnTo>
                <a:lnTo>
                  <a:pt x="1238523" y="1849424"/>
                </a:lnTo>
                <a:lnTo>
                  <a:pt x="1224241" y="1857364"/>
                </a:lnTo>
                <a:lnTo>
                  <a:pt x="1208373" y="1864511"/>
                </a:lnTo>
                <a:lnTo>
                  <a:pt x="1193298" y="1871658"/>
                </a:lnTo>
                <a:lnTo>
                  <a:pt x="1176636" y="1876423"/>
                </a:lnTo>
                <a:lnTo>
                  <a:pt x="1159181" y="1880393"/>
                </a:lnTo>
                <a:lnTo>
                  <a:pt x="1140932" y="1882775"/>
                </a:lnTo>
                <a:lnTo>
                  <a:pt x="1121891" y="1882775"/>
                </a:lnTo>
                <a:lnTo>
                  <a:pt x="1102849" y="1882775"/>
                </a:lnTo>
                <a:lnTo>
                  <a:pt x="1085393" y="1880393"/>
                </a:lnTo>
                <a:lnTo>
                  <a:pt x="1067938" y="1876423"/>
                </a:lnTo>
                <a:lnTo>
                  <a:pt x="1051276" y="1871658"/>
                </a:lnTo>
                <a:lnTo>
                  <a:pt x="1035408" y="1864511"/>
                </a:lnTo>
                <a:lnTo>
                  <a:pt x="1020333" y="1857364"/>
                </a:lnTo>
                <a:lnTo>
                  <a:pt x="1006052" y="1849424"/>
                </a:lnTo>
                <a:lnTo>
                  <a:pt x="994150" y="1839895"/>
                </a:lnTo>
                <a:lnTo>
                  <a:pt x="982249" y="1829572"/>
                </a:lnTo>
                <a:lnTo>
                  <a:pt x="971935" y="1818454"/>
                </a:lnTo>
                <a:lnTo>
                  <a:pt x="962414" y="1806543"/>
                </a:lnTo>
                <a:lnTo>
                  <a:pt x="955273" y="1793838"/>
                </a:lnTo>
                <a:lnTo>
                  <a:pt x="948926" y="1780338"/>
                </a:lnTo>
                <a:lnTo>
                  <a:pt x="944165" y="1766045"/>
                </a:lnTo>
                <a:lnTo>
                  <a:pt x="940992" y="1751751"/>
                </a:lnTo>
                <a:lnTo>
                  <a:pt x="940992" y="1736664"/>
                </a:lnTo>
                <a:lnTo>
                  <a:pt x="940992" y="1723958"/>
                </a:lnTo>
                <a:lnTo>
                  <a:pt x="943372" y="1712047"/>
                </a:lnTo>
                <a:lnTo>
                  <a:pt x="946546" y="1700136"/>
                </a:lnTo>
                <a:lnTo>
                  <a:pt x="950513" y="1690607"/>
                </a:lnTo>
                <a:lnTo>
                  <a:pt x="955273" y="1681078"/>
                </a:lnTo>
                <a:lnTo>
                  <a:pt x="960827" y="1672343"/>
                </a:lnTo>
                <a:lnTo>
                  <a:pt x="965588" y="1665196"/>
                </a:lnTo>
                <a:lnTo>
                  <a:pt x="971935" y="1658049"/>
                </a:lnTo>
                <a:lnTo>
                  <a:pt x="983043" y="1647726"/>
                </a:lnTo>
                <a:lnTo>
                  <a:pt x="994150" y="1638991"/>
                </a:lnTo>
                <a:lnTo>
                  <a:pt x="1003671" y="1633433"/>
                </a:lnTo>
                <a:lnTo>
                  <a:pt x="1011606" y="1629462"/>
                </a:lnTo>
                <a:lnTo>
                  <a:pt x="1018746" y="1624698"/>
                </a:lnTo>
                <a:lnTo>
                  <a:pt x="1025094" y="1619933"/>
                </a:lnTo>
                <a:lnTo>
                  <a:pt x="1029854" y="1614375"/>
                </a:lnTo>
                <a:lnTo>
                  <a:pt x="1033028" y="1609610"/>
                </a:lnTo>
                <a:lnTo>
                  <a:pt x="1035408" y="1604051"/>
                </a:lnTo>
                <a:lnTo>
                  <a:pt x="1036995" y="1599287"/>
                </a:lnTo>
                <a:lnTo>
                  <a:pt x="1036995" y="1592934"/>
                </a:lnTo>
                <a:lnTo>
                  <a:pt x="1035408" y="1588170"/>
                </a:lnTo>
                <a:lnTo>
                  <a:pt x="1033028" y="1584993"/>
                </a:lnTo>
                <a:lnTo>
                  <a:pt x="1029854" y="1580229"/>
                </a:lnTo>
                <a:lnTo>
                  <a:pt x="1025094" y="1576258"/>
                </a:lnTo>
                <a:lnTo>
                  <a:pt x="1020333" y="1573876"/>
                </a:lnTo>
                <a:lnTo>
                  <a:pt x="1013192" y="1571494"/>
                </a:lnTo>
                <a:lnTo>
                  <a:pt x="1004465" y="1570700"/>
                </a:lnTo>
                <a:lnTo>
                  <a:pt x="996531" y="1569112"/>
                </a:lnTo>
                <a:lnTo>
                  <a:pt x="313399" y="1571494"/>
                </a:lnTo>
                <a:lnTo>
                  <a:pt x="313399" y="933844"/>
                </a:lnTo>
                <a:lnTo>
                  <a:pt x="311813" y="925903"/>
                </a:lnTo>
                <a:lnTo>
                  <a:pt x="311019" y="917168"/>
                </a:lnTo>
                <a:lnTo>
                  <a:pt x="308639" y="910815"/>
                </a:lnTo>
                <a:lnTo>
                  <a:pt x="306259" y="904463"/>
                </a:lnTo>
                <a:lnTo>
                  <a:pt x="303085" y="899698"/>
                </a:lnTo>
                <a:lnTo>
                  <a:pt x="299118" y="896522"/>
                </a:lnTo>
                <a:lnTo>
                  <a:pt x="294358" y="894140"/>
                </a:lnTo>
                <a:lnTo>
                  <a:pt x="289597" y="892551"/>
                </a:lnTo>
                <a:lnTo>
                  <a:pt x="284043" y="892551"/>
                </a:lnTo>
                <a:lnTo>
                  <a:pt x="279283" y="894140"/>
                </a:lnTo>
                <a:lnTo>
                  <a:pt x="272935" y="896522"/>
                </a:lnTo>
                <a:lnTo>
                  <a:pt x="268175" y="899698"/>
                </a:lnTo>
                <a:lnTo>
                  <a:pt x="262621" y="904463"/>
                </a:lnTo>
                <a:lnTo>
                  <a:pt x="257860" y="910815"/>
                </a:lnTo>
                <a:lnTo>
                  <a:pt x="253100" y="917168"/>
                </a:lnTo>
                <a:lnTo>
                  <a:pt x="248339" y="924315"/>
                </a:lnTo>
                <a:lnTo>
                  <a:pt x="241992" y="935432"/>
                </a:lnTo>
                <a:lnTo>
                  <a:pt x="234851" y="944961"/>
                </a:lnTo>
                <a:lnTo>
                  <a:pt x="224537" y="956872"/>
                </a:lnTo>
                <a:lnTo>
                  <a:pt x="217396" y="962431"/>
                </a:lnTo>
                <a:lnTo>
                  <a:pt x="210255" y="968784"/>
                </a:lnTo>
                <a:lnTo>
                  <a:pt x="201528" y="974342"/>
                </a:lnTo>
                <a:lnTo>
                  <a:pt x="192007" y="979107"/>
                </a:lnTo>
                <a:lnTo>
                  <a:pt x="181692" y="983077"/>
                </a:lnTo>
                <a:lnTo>
                  <a:pt x="171378" y="986253"/>
                </a:lnTo>
                <a:lnTo>
                  <a:pt x="159477" y="988636"/>
                </a:lnTo>
                <a:lnTo>
                  <a:pt x="145989" y="988636"/>
                </a:lnTo>
                <a:lnTo>
                  <a:pt x="130914" y="987842"/>
                </a:lnTo>
                <a:lnTo>
                  <a:pt x="116632" y="985459"/>
                </a:lnTo>
                <a:lnTo>
                  <a:pt x="102351" y="980695"/>
                </a:lnTo>
                <a:lnTo>
                  <a:pt x="88863" y="974342"/>
                </a:lnTo>
                <a:lnTo>
                  <a:pt x="76168" y="967195"/>
                </a:lnTo>
                <a:lnTo>
                  <a:pt x="64267" y="957666"/>
                </a:lnTo>
                <a:lnTo>
                  <a:pt x="52366" y="947343"/>
                </a:lnTo>
                <a:lnTo>
                  <a:pt x="42845" y="935432"/>
                </a:lnTo>
                <a:lnTo>
                  <a:pt x="33324" y="921933"/>
                </a:lnTo>
                <a:lnTo>
                  <a:pt x="25389" y="909227"/>
                </a:lnTo>
                <a:lnTo>
                  <a:pt x="16662" y="894140"/>
                </a:lnTo>
                <a:lnTo>
                  <a:pt x="11108" y="877464"/>
                </a:lnTo>
                <a:lnTo>
                  <a:pt x="6347" y="860788"/>
                </a:lnTo>
                <a:lnTo>
                  <a:pt x="2380" y="844112"/>
                </a:lnTo>
                <a:lnTo>
                  <a:pt x="0" y="825054"/>
                </a:lnTo>
                <a:lnTo>
                  <a:pt x="0" y="806790"/>
                </a:lnTo>
                <a:lnTo>
                  <a:pt x="0" y="788526"/>
                </a:lnTo>
                <a:lnTo>
                  <a:pt x="2380" y="770262"/>
                </a:lnTo>
                <a:lnTo>
                  <a:pt x="6347" y="752793"/>
                </a:lnTo>
                <a:lnTo>
                  <a:pt x="11108" y="736117"/>
                </a:lnTo>
                <a:lnTo>
                  <a:pt x="16662" y="720235"/>
                </a:lnTo>
                <a:lnTo>
                  <a:pt x="25389" y="705147"/>
                </a:lnTo>
                <a:lnTo>
                  <a:pt x="33324" y="690854"/>
                </a:lnTo>
                <a:lnTo>
                  <a:pt x="42845" y="678148"/>
                </a:lnTo>
                <a:lnTo>
                  <a:pt x="52366" y="666237"/>
                </a:lnTo>
                <a:lnTo>
                  <a:pt x="64267" y="655120"/>
                </a:lnTo>
                <a:lnTo>
                  <a:pt x="76168" y="647179"/>
                </a:lnTo>
                <a:lnTo>
                  <a:pt x="88863" y="638444"/>
                </a:lnTo>
                <a:lnTo>
                  <a:pt x="102351" y="632886"/>
                </a:lnTo>
                <a:lnTo>
                  <a:pt x="116632" y="628121"/>
                </a:lnTo>
                <a:lnTo>
                  <a:pt x="130914" y="625739"/>
                </a:lnTo>
                <a:lnTo>
                  <a:pt x="145989" y="624151"/>
                </a:lnTo>
                <a:lnTo>
                  <a:pt x="159477" y="625739"/>
                </a:lnTo>
                <a:lnTo>
                  <a:pt x="171378" y="628121"/>
                </a:lnTo>
                <a:lnTo>
                  <a:pt x="181692" y="630503"/>
                </a:lnTo>
                <a:lnTo>
                  <a:pt x="192007" y="635268"/>
                </a:lnTo>
                <a:lnTo>
                  <a:pt x="201528" y="640032"/>
                </a:lnTo>
                <a:lnTo>
                  <a:pt x="210255" y="644797"/>
                </a:lnTo>
                <a:lnTo>
                  <a:pt x="217396" y="650356"/>
                </a:lnTo>
                <a:lnTo>
                  <a:pt x="224537" y="656708"/>
                </a:lnTo>
                <a:lnTo>
                  <a:pt x="234851" y="668620"/>
                </a:lnTo>
                <a:lnTo>
                  <a:pt x="241992" y="678943"/>
                </a:lnTo>
                <a:lnTo>
                  <a:pt x="248339" y="688472"/>
                </a:lnTo>
                <a:lnTo>
                  <a:pt x="253100" y="696413"/>
                </a:lnTo>
                <a:lnTo>
                  <a:pt x="257860" y="703559"/>
                </a:lnTo>
                <a:lnTo>
                  <a:pt x="262621" y="709912"/>
                </a:lnTo>
                <a:lnTo>
                  <a:pt x="268175" y="714676"/>
                </a:lnTo>
                <a:lnTo>
                  <a:pt x="272935" y="717853"/>
                </a:lnTo>
                <a:lnTo>
                  <a:pt x="279283" y="720235"/>
                </a:lnTo>
                <a:lnTo>
                  <a:pt x="284043" y="720235"/>
                </a:lnTo>
                <a:lnTo>
                  <a:pt x="289597" y="720235"/>
                </a:lnTo>
                <a:lnTo>
                  <a:pt x="294358" y="719441"/>
                </a:lnTo>
                <a:lnTo>
                  <a:pt x="299118" y="717059"/>
                </a:lnTo>
                <a:lnTo>
                  <a:pt x="303085" y="713088"/>
                </a:lnTo>
                <a:lnTo>
                  <a:pt x="306259" y="708324"/>
                </a:lnTo>
                <a:lnTo>
                  <a:pt x="308639" y="703559"/>
                </a:lnTo>
                <a:lnTo>
                  <a:pt x="311019" y="696413"/>
                </a:lnTo>
                <a:lnTo>
                  <a:pt x="311813" y="688472"/>
                </a:lnTo>
                <a:lnTo>
                  <a:pt x="313399" y="678943"/>
                </a:lnTo>
                <a:close/>
              </a:path>
            </a:pathLst>
          </a:custGeom>
          <a:noFill/>
          <a:ln>
            <a:noFill/>
          </a:ln>
        </p:spPr>
      </p:pic>
      <p:pic>
        <p:nvPicPr>
          <p:cNvPr descr="Graphical user interface, text, application&#10;&#10;Description automatically generated" id="445" name="Google Shape;445;p21"/>
          <p:cNvPicPr preferRelativeResize="0"/>
          <p:nvPr/>
        </p:nvPicPr>
        <p:blipFill rotWithShape="1">
          <a:blip r:embed="rId4">
            <a:alphaModFix/>
          </a:blip>
          <a:srcRect b="67093" l="59953" r="0" t="0"/>
          <a:stretch/>
        </p:blipFill>
        <p:spPr>
          <a:xfrm>
            <a:off x="6187923" y="652858"/>
            <a:ext cx="1885949" cy="1568450"/>
          </a:xfrm>
          <a:custGeom>
            <a:rect b="b" l="l" r="r" t="t"/>
            <a:pathLst>
              <a:path extrusionOk="0" h="1568450" w="1887538">
                <a:moveTo>
                  <a:pt x="316046" y="0"/>
                </a:moveTo>
                <a:lnTo>
                  <a:pt x="1887538" y="0"/>
                </a:lnTo>
                <a:lnTo>
                  <a:pt x="1887538" y="1568450"/>
                </a:lnTo>
                <a:lnTo>
                  <a:pt x="1207802" y="1568450"/>
                </a:lnTo>
                <a:lnTo>
                  <a:pt x="1198273" y="1568450"/>
                </a:lnTo>
                <a:lnTo>
                  <a:pt x="1191126" y="1566862"/>
                </a:lnTo>
                <a:lnTo>
                  <a:pt x="1183980" y="1564479"/>
                </a:lnTo>
                <a:lnTo>
                  <a:pt x="1177627" y="1562097"/>
                </a:lnTo>
                <a:lnTo>
                  <a:pt x="1172862" y="1558920"/>
                </a:lnTo>
                <a:lnTo>
                  <a:pt x="1169686" y="1554155"/>
                </a:lnTo>
                <a:lnTo>
                  <a:pt x="1167304" y="1549391"/>
                </a:lnTo>
                <a:lnTo>
                  <a:pt x="1165716" y="1544626"/>
                </a:lnTo>
                <a:lnTo>
                  <a:pt x="1165716" y="1539861"/>
                </a:lnTo>
                <a:lnTo>
                  <a:pt x="1167304" y="1535096"/>
                </a:lnTo>
                <a:lnTo>
                  <a:pt x="1169686" y="1528743"/>
                </a:lnTo>
                <a:lnTo>
                  <a:pt x="1172862" y="1523978"/>
                </a:lnTo>
                <a:lnTo>
                  <a:pt x="1177627" y="1518419"/>
                </a:lnTo>
                <a:lnTo>
                  <a:pt x="1182391" y="1513654"/>
                </a:lnTo>
                <a:lnTo>
                  <a:pt x="1189538" y="1508889"/>
                </a:lnTo>
                <a:lnTo>
                  <a:pt x="1198273" y="1504124"/>
                </a:lnTo>
                <a:lnTo>
                  <a:pt x="1208596" y="1497771"/>
                </a:lnTo>
                <a:lnTo>
                  <a:pt x="1218125" y="1491417"/>
                </a:lnTo>
                <a:lnTo>
                  <a:pt x="1230037" y="1479505"/>
                </a:lnTo>
                <a:lnTo>
                  <a:pt x="1235595" y="1473152"/>
                </a:lnTo>
                <a:lnTo>
                  <a:pt x="1241948" y="1465210"/>
                </a:lnTo>
                <a:lnTo>
                  <a:pt x="1247506" y="1456475"/>
                </a:lnTo>
                <a:lnTo>
                  <a:pt x="1252271" y="1446945"/>
                </a:lnTo>
                <a:lnTo>
                  <a:pt x="1256241" y="1437415"/>
                </a:lnTo>
                <a:lnTo>
                  <a:pt x="1259418" y="1427091"/>
                </a:lnTo>
                <a:lnTo>
                  <a:pt x="1261006" y="1413590"/>
                </a:lnTo>
                <a:lnTo>
                  <a:pt x="1261800" y="1400884"/>
                </a:lnTo>
                <a:lnTo>
                  <a:pt x="1261006" y="1386589"/>
                </a:lnTo>
                <a:lnTo>
                  <a:pt x="1258624" y="1372295"/>
                </a:lnTo>
                <a:lnTo>
                  <a:pt x="1253859" y="1358000"/>
                </a:lnTo>
                <a:lnTo>
                  <a:pt x="1247506" y="1343705"/>
                </a:lnTo>
                <a:lnTo>
                  <a:pt x="1239566" y="1331793"/>
                </a:lnTo>
                <a:lnTo>
                  <a:pt x="1230831" y="1319881"/>
                </a:lnTo>
                <a:lnTo>
                  <a:pt x="1220508" y="1307968"/>
                </a:lnTo>
                <a:lnTo>
                  <a:pt x="1208596" y="1297644"/>
                </a:lnTo>
                <a:lnTo>
                  <a:pt x="1195891" y="1288115"/>
                </a:lnTo>
                <a:lnTo>
                  <a:pt x="1181597" y="1279379"/>
                </a:lnTo>
                <a:lnTo>
                  <a:pt x="1167304" y="1272232"/>
                </a:lnTo>
                <a:lnTo>
                  <a:pt x="1150628" y="1266672"/>
                </a:lnTo>
                <a:lnTo>
                  <a:pt x="1133952" y="1261908"/>
                </a:lnTo>
                <a:lnTo>
                  <a:pt x="1115688" y="1258731"/>
                </a:lnTo>
                <a:lnTo>
                  <a:pt x="1098219" y="1256348"/>
                </a:lnTo>
                <a:lnTo>
                  <a:pt x="1080749" y="1254760"/>
                </a:lnTo>
                <a:lnTo>
                  <a:pt x="1061691" y="1256348"/>
                </a:lnTo>
                <a:lnTo>
                  <a:pt x="1043427" y="1258731"/>
                </a:lnTo>
                <a:lnTo>
                  <a:pt x="1025957" y="1261908"/>
                </a:lnTo>
                <a:lnTo>
                  <a:pt x="1009281" y="1266672"/>
                </a:lnTo>
                <a:lnTo>
                  <a:pt x="992605" y="1272232"/>
                </a:lnTo>
                <a:lnTo>
                  <a:pt x="978312" y="1279379"/>
                </a:lnTo>
                <a:lnTo>
                  <a:pt x="964018" y="1288115"/>
                </a:lnTo>
                <a:lnTo>
                  <a:pt x="951313" y="1297644"/>
                </a:lnTo>
                <a:lnTo>
                  <a:pt x="939402" y="1307968"/>
                </a:lnTo>
                <a:lnTo>
                  <a:pt x="928285" y="1319881"/>
                </a:lnTo>
                <a:lnTo>
                  <a:pt x="920344" y="1331793"/>
                </a:lnTo>
                <a:lnTo>
                  <a:pt x="911609" y="1343705"/>
                </a:lnTo>
                <a:lnTo>
                  <a:pt x="906050" y="1358000"/>
                </a:lnTo>
                <a:lnTo>
                  <a:pt x="901286" y="1372295"/>
                </a:lnTo>
                <a:lnTo>
                  <a:pt x="898903" y="1386589"/>
                </a:lnTo>
                <a:lnTo>
                  <a:pt x="897315" y="1400884"/>
                </a:lnTo>
                <a:lnTo>
                  <a:pt x="898903" y="1413590"/>
                </a:lnTo>
                <a:lnTo>
                  <a:pt x="899698" y="1427091"/>
                </a:lnTo>
                <a:lnTo>
                  <a:pt x="903668" y="1437415"/>
                </a:lnTo>
                <a:lnTo>
                  <a:pt x="906844" y="1446945"/>
                </a:lnTo>
                <a:lnTo>
                  <a:pt x="913197" y="1456475"/>
                </a:lnTo>
                <a:lnTo>
                  <a:pt x="917961" y="1465210"/>
                </a:lnTo>
                <a:lnTo>
                  <a:pt x="923520" y="1473152"/>
                </a:lnTo>
                <a:lnTo>
                  <a:pt x="929873" y="1479505"/>
                </a:lnTo>
                <a:lnTo>
                  <a:pt x="941784" y="1491417"/>
                </a:lnTo>
                <a:lnTo>
                  <a:pt x="951313" y="1497771"/>
                </a:lnTo>
                <a:lnTo>
                  <a:pt x="961636" y="1504124"/>
                </a:lnTo>
                <a:lnTo>
                  <a:pt x="970371" y="1508889"/>
                </a:lnTo>
                <a:lnTo>
                  <a:pt x="977518" y="1513654"/>
                </a:lnTo>
                <a:lnTo>
                  <a:pt x="983076" y="1518419"/>
                </a:lnTo>
                <a:lnTo>
                  <a:pt x="986253" y="1523978"/>
                </a:lnTo>
                <a:lnTo>
                  <a:pt x="990223" y="1528743"/>
                </a:lnTo>
                <a:lnTo>
                  <a:pt x="992605" y="1535096"/>
                </a:lnTo>
                <a:lnTo>
                  <a:pt x="993399" y="1539861"/>
                </a:lnTo>
                <a:lnTo>
                  <a:pt x="993399" y="1544626"/>
                </a:lnTo>
                <a:lnTo>
                  <a:pt x="992605" y="1549391"/>
                </a:lnTo>
                <a:lnTo>
                  <a:pt x="990223" y="1554155"/>
                </a:lnTo>
                <a:lnTo>
                  <a:pt x="986253" y="1558920"/>
                </a:lnTo>
                <a:lnTo>
                  <a:pt x="982282" y="1562097"/>
                </a:lnTo>
                <a:lnTo>
                  <a:pt x="975930" y="1564479"/>
                </a:lnTo>
                <a:lnTo>
                  <a:pt x="968783" y="1566862"/>
                </a:lnTo>
                <a:lnTo>
                  <a:pt x="961636" y="1568450"/>
                </a:lnTo>
                <a:lnTo>
                  <a:pt x="952107" y="1568450"/>
                </a:lnTo>
                <a:lnTo>
                  <a:pt x="316046" y="1568450"/>
                </a:lnTo>
                <a:lnTo>
                  <a:pt x="316046" y="1134843"/>
                </a:lnTo>
                <a:lnTo>
                  <a:pt x="313663" y="1134843"/>
                </a:lnTo>
                <a:lnTo>
                  <a:pt x="313663" y="935511"/>
                </a:lnTo>
                <a:lnTo>
                  <a:pt x="313663" y="925981"/>
                </a:lnTo>
                <a:lnTo>
                  <a:pt x="312075" y="917246"/>
                </a:lnTo>
                <a:lnTo>
                  <a:pt x="309693" y="910892"/>
                </a:lnTo>
                <a:lnTo>
                  <a:pt x="308105" y="904539"/>
                </a:lnTo>
                <a:lnTo>
                  <a:pt x="304134" y="899774"/>
                </a:lnTo>
                <a:lnTo>
                  <a:pt x="299370" y="896598"/>
                </a:lnTo>
                <a:lnTo>
                  <a:pt x="294605" y="894215"/>
                </a:lnTo>
                <a:lnTo>
                  <a:pt x="289841" y="892627"/>
                </a:lnTo>
                <a:lnTo>
                  <a:pt x="285076" y="892627"/>
                </a:lnTo>
                <a:lnTo>
                  <a:pt x="280312" y="894215"/>
                </a:lnTo>
                <a:lnTo>
                  <a:pt x="274753" y="896598"/>
                </a:lnTo>
                <a:lnTo>
                  <a:pt x="269989" y="899774"/>
                </a:lnTo>
                <a:lnTo>
                  <a:pt x="263636" y="904539"/>
                </a:lnTo>
                <a:lnTo>
                  <a:pt x="258872" y="910892"/>
                </a:lnTo>
                <a:lnTo>
                  <a:pt x="254107" y="917246"/>
                </a:lnTo>
                <a:lnTo>
                  <a:pt x="249343" y="925981"/>
                </a:lnTo>
                <a:lnTo>
                  <a:pt x="243784" y="935511"/>
                </a:lnTo>
                <a:lnTo>
                  <a:pt x="236637" y="945835"/>
                </a:lnTo>
                <a:lnTo>
                  <a:pt x="224726" y="957747"/>
                </a:lnTo>
                <a:lnTo>
                  <a:pt x="218373" y="964101"/>
                </a:lnTo>
                <a:lnTo>
                  <a:pt x="210433" y="968865"/>
                </a:lnTo>
                <a:lnTo>
                  <a:pt x="201698" y="974425"/>
                </a:lnTo>
                <a:lnTo>
                  <a:pt x="192963" y="979189"/>
                </a:lnTo>
                <a:lnTo>
                  <a:pt x="183434" y="983954"/>
                </a:lnTo>
                <a:lnTo>
                  <a:pt x="172316" y="986337"/>
                </a:lnTo>
                <a:lnTo>
                  <a:pt x="159611" y="988719"/>
                </a:lnTo>
                <a:lnTo>
                  <a:pt x="146112" y="988719"/>
                </a:lnTo>
                <a:lnTo>
                  <a:pt x="131818" y="988719"/>
                </a:lnTo>
                <a:lnTo>
                  <a:pt x="117525" y="985543"/>
                </a:lnTo>
                <a:lnTo>
                  <a:pt x="103231" y="981572"/>
                </a:lnTo>
                <a:lnTo>
                  <a:pt x="88938" y="974425"/>
                </a:lnTo>
                <a:lnTo>
                  <a:pt x="77820" y="967277"/>
                </a:lnTo>
                <a:lnTo>
                  <a:pt x="65909" y="957747"/>
                </a:lnTo>
                <a:lnTo>
                  <a:pt x="53998" y="947423"/>
                </a:lnTo>
                <a:lnTo>
                  <a:pt x="42881" y="936305"/>
                </a:lnTo>
                <a:lnTo>
                  <a:pt x="33352" y="923599"/>
                </a:lnTo>
                <a:lnTo>
                  <a:pt x="25411" y="909304"/>
                </a:lnTo>
                <a:lnTo>
                  <a:pt x="18264" y="894215"/>
                </a:lnTo>
                <a:lnTo>
                  <a:pt x="11911" y="878332"/>
                </a:lnTo>
                <a:lnTo>
                  <a:pt x="7147" y="861655"/>
                </a:lnTo>
                <a:lnTo>
                  <a:pt x="3971" y="844184"/>
                </a:lnTo>
                <a:lnTo>
                  <a:pt x="1588" y="825918"/>
                </a:lnTo>
                <a:lnTo>
                  <a:pt x="0" y="806858"/>
                </a:lnTo>
                <a:lnTo>
                  <a:pt x="1588" y="788593"/>
                </a:lnTo>
                <a:lnTo>
                  <a:pt x="3971" y="770327"/>
                </a:lnTo>
                <a:lnTo>
                  <a:pt x="7147" y="752856"/>
                </a:lnTo>
                <a:lnTo>
                  <a:pt x="11911" y="736179"/>
                </a:lnTo>
                <a:lnTo>
                  <a:pt x="18264" y="720296"/>
                </a:lnTo>
                <a:lnTo>
                  <a:pt x="25411" y="705207"/>
                </a:lnTo>
                <a:lnTo>
                  <a:pt x="33352" y="690912"/>
                </a:lnTo>
                <a:lnTo>
                  <a:pt x="42881" y="679000"/>
                </a:lnTo>
                <a:lnTo>
                  <a:pt x="53998" y="667088"/>
                </a:lnTo>
                <a:lnTo>
                  <a:pt x="65909" y="656764"/>
                </a:lnTo>
                <a:lnTo>
                  <a:pt x="77820" y="647234"/>
                </a:lnTo>
                <a:lnTo>
                  <a:pt x="88938" y="640087"/>
                </a:lnTo>
                <a:lnTo>
                  <a:pt x="103231" y="632939"/>
                </a:lnTo>
                <a:lnTo>
                  <a:pt x="117525" y="628968"/>
                </a:lnTo>
                <a:lnTo>
                  <a:pt x="131818" y="625792"/>
                </a:lnTo>
                <a:lnTo>
                  <a:pt x="146112" y="625792"/>
                </a:lnTo>
                <a:lnTo>
                  <a:pt x="159611" y="625792"/>
                </a:lnTo>
                <a:lnTo>
                  <a:pt x="172316" y="628174"/>
                </a:lnTo>
                <a:lnTo>
                  <a:pt x="183434" y="631351"/>
                </a:lnTo>
                <a:lnTo>
                  <a:pt x="192963" y="635322"/>
                </a:lnTo>
                <a:lnTo>
                  <a:pt x="201698" y="640087"/>
                </a:lnTo>
                <a:lnTo>
                  <a:pt x="210433" y="645646"/>
                </a:lnTo>
                <a:lnTo>
                  <a:pt x="218373" y="650411"/>
                </a:lnTo>
                <a:lnTo>
                  <a:pt x="224726" y="656764"/>
                </a:lnTo>
                <a:lnTo>
                  <a:pt x="236637" y="668676"/>
                </a:lnTo>
                <a:lnTo>
                  <a:pt x="243784" y="679000"/>
                </a:lnTo>
                <a:lnTo>
                  <a:pt x="249343" y="688530"/>
                </a:lnTo>
                <a:lnTo>
                  <a:pt x="254107" y="696471"/>
                </a:lnTo>
                <a:lnTo>
                  <a:pt x="258872" y="703619"/>
                </a:lnTo>
                <a:lnTo>
                  <a:pt x="263636" y="709972"/>
                </a:lnTo>
                <a:lnTo>
                  <a:pt x="269989" y="714737"/>
                </a:lnTo>
                <a:lnTo>
                  <a:pt x="274753" y="717913"/>
                </a:lnTo>
                <a:lnTo>
                  <a:pt x="280312" y="720296"/>
                </a:lnTo>
                <a:lnTo>
                  <a:pt x="285076" y="721884"/>
                </a:lnTo>
                <a:lnTo>
                  <a:pt x="289841" y="721884"/>
                </a:lnTo>
                <a:lnTo>
                  <a:pt x="294605" y="720296"/>
                </a:lnTo>
                <a:lnTo>
                  <a:pt x="299370" y="717913"/>
                </a:lnTo>
                <a:lnTo>
                  <a:pt x="304134" y="714737"/>
                </a:lnTo>
                <a:lnTo>
                  <a:pt x="308105" y="709972"/>
                </a:lnTo>
                <a:lnTo>
                  <a:pt x="309693" y="703619"/>
                </a:lnTo>
                <a:lnTo>
                  <a:pt x="312075" y="696471"/>
                </a:lnTo>
                <a:lnTo>
                  <a:pt x="313663" y="688530"/>
                </a:lnTo>
                <a:lnTo>
                  <a:pt x="313663" y="679000"/>
                </a:lnTo>
                <a:lnTo>
                  <a:pt x="313663" y="360545"/>
                </a:lnTo>
                <a:lnTo>
                  <a:pt x="316046" y="360545"/>
                </a:lnTo>
                <a:close/>
              </a:path>
            </a:pathLst>
          </a:custGeom>
          <a:noFill/>
          <a:ln>
            <a:noFill/>
          </a:ln>
        </p:spPr>
      </p:pic>
      <p:pic>
        <p:nvPicPr>
          <p:cNvPr descr="Graphical user interface, text, application&#10;&#10;Description automatically generated" id="446" name="Google Shape;446;p21"/>
          <p:cNvPicPr preferRelativeResize="0"/>
          <p:nvPr/>
        </p:nvPicPr>
        <p:blipFill rotWithShape="1">
          <a:blip r:embed="rId4">
            <a:alphaModFix/>
          </a:blip>
          <a:srcRect b="27457" l="0" r="66807" t="32941"/>
          <a:stretch/>
        </p:blipFill>
        <p:spPr>
          <a:xfrm>
            <a:off x="3382523" y="2226911"/>
            <a:ext cx="1564481" cy="1887537"/>
          </a:xfrm>
          <a:custGeom>
            <a:rect b="b" l="l" r="r" t="t"/>
            <a:pathLst>
              <a:path extrusionOk="0" h="1887537" w="1564481">
                <a:moveTo>
                  <a:pt x="0" y="0"/>
                </a:moveTo>
                <a:lnTo>
                  <a:pt x="709975" y="0"/>
                </a:lnTo>
                <a:lnTo>
                  <a:pt x="713151" y="5556"/>
                </a:lnTo>
                <a:lnTo>
                  <a:pt x="714739" y="11906"/>
                </a:lnTo>
                <a:lnTo>
                  <a:pt x="714739" y="19050"/>
                </a:lnTo>
                <a:lnTo>
                  <a:pt x="712357" y="26194"/>
                </a:lnTo>
                <a:lnTo>
                  <a:pt x="707592" y="33338"/>
                </a:lnTo>
                <a:lnTo>
                  <a:pt x="701239" y="39688"/>
                </a:lnTo>
                <a:lnTo>
                  <a:pt x="693297" y="46038"/>
                </a:lnTo>
                <a:lnTo>
                  <a:pt x="682179" y="51594"/>
                </a:lnTo>
                <a:lnTo>
                  <a:pt x="671855" y="57944"/>
                </a:lnTo>
                <a:lnTo>
                  <a:pt x="662325" y="65088"/>
                </a:lnTo>
                <a:lnTo>
                  <a:pt x="650413" y="75406"/>
                </a:lnTo>
                <a:lnTo>
                  <a:pt x="644854" y="82550"/>
                </a:lnTo>
                <a:lnTo>
                  <a:pt x="638501" y="89694"/>
                </a:lnTo>
                <a:lnTo>
                  <a:pt x="633736" y="99219"/>
                </a:lnTo>
                <a:lnTo>
                  <a:pt x="628177" y="107950"/>
                </a:lnTo>
                <a:lnTo>
                  <a:pt x="624206" y="118269"/>
                </a:lnTo>
                <a:lnTo>
                  <a:pt x="621030" y="129381"/>
                </a:lnTo>
                <a:lnTo>
                  <a:pt x="619441" y="141288"/>
                </a:lnTo>
                <a:lnTo>
                  <a:pt x="618647" y="153988"/>
                </a:lnTo>
                <a:lnTo>
                  <a:pt x="619441" y="169069"/>
                </a:lnTo>
                <a:lnTo>
                  <a:pt x="621824" y="183356"/>
                </a:lnTo>
                <a:lnTo>
                  <a:pt x="626589" y="197644"/>
                </a:lnTo>
                <a:lnTo>
                  <a:pt x="632942" y="211138"/>
                </a:lnTo>
                <a:lnTo>
                  <a:pt x="640883" y="223838"/>
                </a:lnTo>
                <a:lnTo>
                  <a:pt x="649619" y="235744"/>
                </a:lnTo>
                <a:lnTo>
                  <a:pt x="659943" y="247650"/>
                </a:lnTo>
                <a:lnTo>
                  <a:pt x="671855" y="258763"/>
                </a:lnTo>
                <a:lnTo>
                  <a:pt x="684562" y="266700"/>
                </a:lnTo>
                <a:lnTo>
                  <a:pt x="698856" y="276225"/>
                </a:lnTo>
                <a:lnTo>
                  <a:pt x="713151" y="283369"/>
                </a:lnTo>
                <a:lnTo>
                  <a:pt x="729828" y="288925"/>
                </a:lnTo>
                <a:lnTo>
                  <a:pt x="746505" y="293688"/>
                </a:lnTo>
                <a:lnTo>
                  <a:pt x="764771" y="297656"/>
                </a:lnTo>
                <a:lnTo>
                  <a:pt x="782242" y="300038"/>
                </a:lnTo>
                <a:lnTo>
                  <a:pt x="801302" y="300831"/>
                </a:lnTo>
                <a:lnTo>
                  <a:pt x="818773" y="300038"/>
                </a:lnTo>
                <a:lnTo>
                  <a:pt x="837039" y="297656"/>
                </a:lnTo>
                <a:lnTo>
                  <a:pt x="854510" y="293688"/>
                </a:lnTo>
                <a:lnTo>
                  <a:pt x="871187" y="288925"/>
                </a:lnTo>
                <a:lnTo>
                  <a:pt x="887864" y="283369"/>
                </a:lnTo>
                <a:lnTo>
                  <a:pt x="902159" y="276225"/>
                </a:lnTo>
                <a:lnTo>
                  <a:pt x="916454" y="266700"/>
                </a:lnTo>
                <a:lnTo>
                  <a:pt x="929160" y="258763"/>
                </a:lnTo>
                <a:lnTo>
                  <a:pt x="941073" y="247650"/>
                </a:lnTo>
                <a:lnTo>
                  <a:pt x="952191" y="235744"/>
                </a:lnTo>
                <a:lnTo>
                  <a:pt x="960132" y="223838"/>
                </a:lnTo>
                <a:lnTo>
                  <a:pt x="968868" y="211138"/>
                </a:lnTo>
                <a:lnTo>
                  <a:pt x="974427" y="197644"/>
                </a:lnTo>
                <a:lnTo>
                  <a:pt x="979192" y="183356"/>
                </a:lnTo>
                <a:lnTo>
                  <a:pt x="981574" y="169069"/>
                </a:lnTo>
                <a:lnTo>
                  <a:pt x="983163" y="153988"/>
                </a:lnTo>
                <a:lnTo>
                  <a:pt x="981574" y="141288"/>
                </a:lnTo>
                <a:lnTo>
                  <a:pt x="980780" y="129381"/>
                </a:lnTo>
                <a:lnTo>
                  <a:pt x="976809" y="118269"/>
                </a:lnTo>
                <a:lnTo>
                  <a:pt x="973633" y="107950"/>
                </a:lnTo>
                <a:lnTo>
                  <a:pt x="968868" y="99219"/>
                </a:lnTo>
                <a:lnTo>
                  <a:pt x="962515" y="89694"/>
                </a:lnTo>
                <a:lnTo>
                  <a:pt x="956956" y="82550"/>
                </a:lnTo>
                <a:lnTo>
                  <a:pt x="950602" y="75406"/>
                </a:lnTo>
                <a:lnTo>
                  <a:pt x="938690" y="65088"/>
                </a:lnTo>
                <a:lnTo>
                  <a:pt x="929160" y="57944"/>
                </a:lnTo>
                <a:lnTo>
                  <a:pt x="918836" y="51594"/>
                </a:lnTo>
                <a:lnTo>
                  <a:pt x="907718" y="46038"/>
                </a:lnTo>
                <a:lnTo>
                  <a:pt x="899777" y="39688"/>
                </a:lnTo>
                <a:lnTo>
                  <a:pt x="893423" y="33338"/>
                </a:lnTo>
                <a:lnTo>
                  <a:pt x="888659" y="26194"/>
                </a:lnTo>
                <a:lnTo>
                  <a:pt x="886276" y="19050"/>
                </a:lnTo>
                <a:lnTo>
                  <a:pt x="886276" y="11906"/>
                </a:lnTo>
                <a:lnTo>
                  <a:pt x="887864" y="5556"/>
                </a:lnTo>
                <a:lnTo>
                  <a:pt x="891041" y="0"/>
                </a:lnTo>
                <a:lnTo>
                  <a:pt x="1564481" y="0"/>
                </a:lnTo>
                <a:lnTo>
                  <a:pt x="1564481" y="714375"/>
                </a:lnTo>
                <a:lnTo>
                  <a:pt x="1558922" y="719931"/>
                </a:lnTo>
                <a:lnTo>
                  <a:pt x="1552569" y="723900"/>
                </a:lnTo>
                <a:lnTo>
                  <a:pt x="1545422" y="724694"/>
                </a:lnTo>
                <a:lnTo>
                  <a:pt x="1537480" y="722312"/>
                </a:lnTo>
                <a:lnTo>
                  <a:pt x="1530333" y="719137"/>
                </a:lnTo>
                <a:lnTo>
                  <a:pt x="1521597" y="711994"/>
                </a:lnTo>
                <a:lnTo>
                  <a:pt x="1514450" y="703262"/>
                </a:lnTo>
                <a:lnTo>
                  <a:pt x="1508891" y="691356"/>
                </a:lnTo>
                <a:lnTo>
                  <a:pt x="1502537" y="681831"/>
                </a:lnTo>
                <a:lnTo>
                  <a:pt x="1494596" y="671512"/>
                </a:lnTo>
                <a:lnTo>
                  <a:pt x="1483478" y="659606"/>
                </a:lnTo>
                <a:lnTo>
                  <a:pt x="1476330" y="653256"/>
                </a:lnTo>
                <a:lnTo>
                  <a:pt x="1469183" y="647700"/>
                </a:lnTo>
                <a:lnTo>
                  <a:pt x="1461242" y="642937"/>
                </a:lnTo>
                <a:lnTo>
                  <a:pt x="1451712" y="638175"/>
                </a:lnTo>
                <a:lnTo>
                  <a:pt x="1442182" y="633412"/>
                </a:lnTo>
                <a:lnTo>
                  <a:pt x="1430270" y="631031"/>
                </a:lnTo>
                <a:lnTo>
                  <a:pt x="1418357" y="628650"/>
                </a:lnTo>
                <a:lnTo>
                  <a:pt x="1405651" y="627062"/>
                </a:lnTo>
                <a:lnTo>
                  <a:pt x="1389768" y="628650"/>
                </a:lnTo>
                <a:lnTo>
                  <a:pt x="1375473" y="631031"/>
                </a:lnTo>
                <a:lnTo>
                  <a:pt x="1361179" y="635794"/>
                </a:lnTo>
                <a:lnTo>
                  <a:pt x="1348472" y="641350"/>
                </a:lnTo>
                <a:lnTo>
                  <a:pt x="1334972" y="650081"/>
                </a:lnTo>
                <a:lnTo>
                  <a:pt x="1323853" y="659606"/>
                </a:lnTo>
                <a:lnTo>
                  <a:pt x="1312735" y="669131"/>
                </a:lnTo>
                <a:lnTo>
                  <a:pt x="1302411" y="681037"/>
                </a:lnTo>
                <a:lnTo>
                  <a:pt x="1292882" y="693737"/>
                </a:lnTo>
                <a:lnTo>
                  <a:pt x="1284146" y="708025"/>
                </a:lnTo>
                <a:lnTo>
                  <a:pt x="1276998" y="723900"/>
                </a:lnTo>
                <a:lnTo>
                  <a:pt x="1271439" y="738981"/>
                </a:lnTo>
                <a:lnTo>
                  <a:pt x="1265086" y="755650"/>
                </a:lnTo>
                <a:lnTo>
                  <a:pt x="1261910" y="773112"/>
                </a:lnTo>
                <a:lnTo>
                  <a:pt x="1259527" y="791369"/>
                </a:lnTo>
                <a:lnTo>
                  <a:pt x="1259527" y="810419"/>
                </a:lnTo>
                <a:lnTo>
                  <a:pt x="1259527" y="827881"/>
                </a:lnTo>
                <a:lnTo>
                  <a:pt x="1261910" y="846931"/>
                </a:lnTo>
                <a:lnTo>
                  <a:pt x="1265086" y="863600"/>
                </a:lnTo>
                <a:lnTo>
                  <a:pt x="1271439" y="881062"/>
                </a:lnTo>
                <a:lnTo>
                  <a:pt x="1276998" y="896937"/>
                </a:lnTo>
                <a:lnTo>
                  <a:pt x="1284146" y="912019"/>
                </a:lnTo>
                <a:lnTo>
                  <a:pt x="1292882" y="925512"/>
                </a:lnTo>
                <a:lnTo>
                  <a:pt x="1302411" y="938212"/>
                </a:lnTo>
                <a:lnTo>
                  <a:pt x="1312735" y="950119"/>
                </a:lnTo>
                <a:lnTo>
                  <a:pt x="1323853" y="961231"/>
                </a:lnTo>
                <a:lnTo>
                  <a:pt x="1334972" y="969962"/>
                </a:lnTo>
                <a:lnTo>
                  <a:pt x="1348472" y="977106"/>
                </a:lnTo>
                <a:lnTo>
                  <a:pt x="1361179" y="983456"/>
                </a:lnTo>
                <a:lnTo>
                  <a:pt x="1375473" y="988219"/>
                </a:lnTo>
                <a:lnTo>
                  <a:pt x="1389768" y="990600"/>
                </a:lnTo>
                <a:lnTo>
                  <a:pt x="1405651" y="991394"/>
                </a:lnTo>
                <a:lnTo>
                  <a:pt x="1418357" y="991394"/>
                </a:lnTo>
                <a:lnTo>
                  <a:pt x="1430270" y="989012"/>
                </a:lnTo>
                <a:lnTo>
                  <a:pt x="1442182" y="985837"/>
                </a:lnTo>
                <a:lnTo>
                  <a:pt x="1451712" y="981869"/>
                </a:lnTo>
                <a:lnTo>
                  <a:pt x="1461242" y="977106"/>
                </a:lnTo>
                <a:lnTo>
                  <a:pt x="1469183" y="971550"/>
                </a:lnTo>
                <a:lnTo>
                  <a:pt x="1476330" y="965200"/>
                </a:lnTo>
                <a:lnTo>
                  <a:pt x="1483478" y="959644"/>
                </a:lnTo>
                <a:lnTo>
                  <a:pt x="1494596" y="949325"/>
                </a:lnTo>
                <a:lnTo>
                  <a:pt x="1502537" y="938212"/>
                </a:lnTo>
                <a:lnTo>
                  <a:pt x="1508891" y="928687"/>
                </a:lnTo>
                <a:lnTo>
                  <a:pt x="1514450" y="916781"/>
                </a:lnTo>
                <a:lnTo>
                  <a:pt x="1521597" y="907256"/>
                </a:lnTo>
                <a:lnTo>
                  <a:pt x="1530333" y="901700"/>
                </a:lnTo>
                <a:lnTo>
                  <a:pt x="1537480" y="896937"/>
                </a:lnTo>
                <a:lnTo>
                  <a:pt x="1545422" y="895350"/>
                </a:lnTo>
                <a:lnTo>
                  <a:pt x="1552569" y="896937"/>
                </a:lnTo>
                <a:lnTo>
                  <a:pt x="1558922" y="900112"/>
                </a:lnTo>
                <a:lnTo>
                  <a:pt x="1564481" y="906462"/>
                </a:lnTo>
                <a:lnTo>
                  <a:pt x="1564481" y="1573212"/>
                </a:lnTo>
                <a:lnTo>
                  <a:pt x="928366" y="1573212"/>
                </a:lnTo>
                <a:lnTo>
                  <a:pt x="918836" y="1574006"/>
                </a:lnTo>
                <a:lnTo>
                  <a:pt x="910101" y="1575594"/>
                </a:lnTo>
                <a:lnTo>
                  <a:pt x="902953" y="1577975"/>
                </a:lnTo>
                <a:lnTo>
                  <a:pt x="898188" y="1580356"/>
                </a:lnTo>
                <a:lnTo>
                  <a:pt x="893423" y="1583531"/>
                </a:lnTo>
                <a:lnTo>
                  <a:pt x="890247" y="1588294"/>
                </a:lnTo>
                <a:lnTo>
                  <a:pt x="887864" y="1592262"/>
                </a:lnTo>
                <a:lnTo>
                  <a:pt x="886276" y="1597819"/>
                </a:lnTo>
                <a:lnTo>
                  <a:pt x="886276" y="1602581"/>
                </a:lnTo>
                <a:lnTo>
                  <a:pt x="886276" y="1607344"/>
                </a:lnTo>
                <a:lnTo>
                  <a:pt x="888659" y="1613694"/>
                </a:lnTo>
                <a:lnTo>
                  <a:pt x="892629" y="1618456"/>
                </a:lnTo>
                <a:lnTo>
                  <a:pt x="897394" y="1624012"/>
                </a:lnTo>
                <a:lnTo>
                  <a:pt x="902953" y="1628775"/>
                </a:lnTo>
                <a:lnTo>
                  <a:pt x="910101" y="1633537"/>
                </a:lnTo>
                <a:lnTo>
                  <a:pt x="918836" y="1638300"/>
                </a:lnTo>
                <a:lnTo>
                  <a:pt x="928366" y="1644650"/>
                </a:lnTo>
                <a:lnTo>
                  <a:pt x="938690" y="1651793"/>
                </a:lnTo>
                <a:lnTo>
                  <a:pt x="950602" y="1662906"/>
                </a:lnTo>
                <a:lnTo>
                  <a:pt x="956956" y="1669256"/>
                </a:lnTo>
                <a:lnTo>
                  <a:pt x="962515" y="1677193"/>
                </a:lnTo>
                <a:lnTo>
                  <a:pt x="967280" y="1685925"/>
                </a:lnTo>
                <a:lnTo>
                  <a:pt x="972044" y="1693862"/>
                </a:lnTo>
                <a:lnTo>
                  <a:pt x="976809" y="1704975"/>
                </a:lnTo>
                <a:lnTo>
                  <a:pt x="979192" y="1715293"/>
                </a:lnTo>
                <a:lnTo>
                  <a:pt x="981574" y="1728787"/>
                </a:lnTo>
                <a:lnTo>
                  <a:pt x="983163" y="1740693"/>
                </a:lnTo>
                <a:lnTo>
                  <a:pt x="981574" y="1755775"/>
                </a:lnTo>
                <a:lnTo>
                  <a:pt x="979192" y="1770062"/>
                </a:lnTo>
                <a:lnTo>
                  <a:pt x="974427" y="1784350"/>
                </a:lnTo>
                <a:lnTo>
                  <a:pt x="968868" y="1797050"/>
                </a:lnTo>
                <a:lnTo>
                  <a:pt x="960132" y="1810543"/>
                </a:lnTo>
                <a:lnTo>
                  <a:pt x="950602" y="1822450"/>
                </a:lnTo>
                <a:lnTo>
                  <a:pt x="941073" y="1834356"/>
                </a:lnTo>
                <a:lnTo>
                  <a:pt x="929160" y="1844675"/>
                </a:lnTo>
                <a:lnTo>
                  <a:pt x="916454" y="1854200"/>
                </a:lnTo>
                <a:lnTo>
                  <a:pt x="902159" y="1862931"/>
                </a:lnTo>
                <a:lnTo>
                  <a:pt x="886276" y="1870075"/>
                </a:lnTo>
                <a:lnTo>
                  <a:pt x="871187" y="1875631"/>
                </a:lnTo>
                <a:lnTo>
                  <a:pt x="854510" y="1880393"/>
                </a:lnTo>
                <a:lnTo>
                  <a:pt x="837039" y="1884362"/>
                </a:lnTo>
                <a:lnTo>
                  <a:pt x="818773" y="1885950"/>
                </a:lnTo>
                <a:lnTo>
                  <a:pt x="799714" y="1887537"/>
                </a:lnTo>
                <a:lnTo>
                  <a:pt x="782242" y="1885950"/>
                </a:lnTo>
                <a:lnTo>
                  <a:pt x="763183" y="1884362"/>
                </a:lnTo>
                <a:lnTo>
                  <a:pt x="746505" y="1880393"/>
                </a:lnTo>
                <a:lnTo>
                  <a:pt x="729828" y="1875631"/>
                </a:lnTo>
                <a:lnTo>
                  <a:pt x="713151" y="1870075"/>
                </a:lnTo>
                <a:lnTo>
                  <a:pt x="698062" y="1862931"/>
                </a:lnTo>
                <a:lnTo>
                  <a:pt x="684562" y="1854200"/>
                </a:lnTo>
                <a:lnTo>
                  <a:pt x="671855" y="1844675"/>
                </a:lnTo>
                <a:lnTo>
                  <a:pt x="659943" y="1834356"/>
                </a:lnTo>
                <a:lnTo>
                  <a:pt x="649619" y="1822450"/>
                </a:lnTo>
                <a:lnTo>
                  <a:pt x="640089" y="1810543"/>
                </a:lnTo>
                <a:lnTo>
                  <a:pt x="632942" y="1797050"/>
                </a:lnTo>
                <a:lnTo>
                  <a:pt x="626589" y="1784350"/>
                </a:lnTo>
                <a:lnTo>
                  <a:pt x="621824" y="1770062"/>
                </a:lnTo>
                <a:lnTo>
                  <a:pt x="619441" y="1755775"/>
                </a:lnTo>
                <a:lnTo>
                  <a:pt x="618647" y="1740693"/>
                </a:lnTo>
                <a:lnTo>
                  <a:pt x="618647" y="1728787"/>
                </a:lnTo>
                <a:lnTo>
                  <a:pt x="621030" y="1715293"/>
                </a:lnTo>
                <a:lnTo>
                  <a:pt x="624206" y="1704975"/>
                </a:lnTo>
                <a:lnTo>
                  <a:pt x="628177" y="1693862"/>
                </a:lnTo>
                <a:lnTo>
                  <a:pt x="632942" y="1685925"/>
                </a:lnTo>
                <a:lnTo>
                  <a:pt x="638501" y="1677193"/>
                </a:lnTo>
                <a:lnTo>
                  <a:pt x="644854" y="1669256"/>
                </a:lnTo>
                <a:lnTo>
                  <a:pt x="650413" y="1662906"/>
                </a:lnTo>
                <a:lnTo>
                  <a:pt x="662325" y="1651793"/>
                </a:lnTo>
                <a:lnTo>
                  <a:pt x="671855" y="1644650"/>
                </a:lnTo>
                <a:lnTo>
                  <a:pt x="682179" y="1638300"/>
                </a:lnTo>
                <a:lnTo>
                  <a:pt x="689327" y="1633537"/>
                </a:lnTo>
                <a:lnTo>
                  <a:pt x="696474" y="1628775"/>
                </a:lnTo>
                <a:lnTo>
                  <a:pt x="702827" y="1624012"/>
                </a:lnTo>
                <a:lnTo>
                  <a:pt x="707592" y="1618456"/>
                </a:lnTo>
                <a:lnTo>
                  <a:pt x="710769" y="1613694"/>
                </a:lnTo>
                <a:lnTo>
                  <a:pt x="713151" y="1607344"/>
                </a:lnTo>
                <a:lnTo>
                  <a:pt x="714739" y="1602581"/>
                </a:lnTo>
                <a:lnTo>
                  <a:pt x="714739" y="1597819"/>
                </a:lnTo>
                <a:lnTo>
                  <a:pt x="713151" y="1592262"/>
                </a:lnTo>
                <a:lnTo>
                  <a:pt x="710769" y="1588294"/>
                </a:lnTo>
                <a:lnTo>
                  <a:pt x="707592" y="1583531"/>
                </a:lnTo>
                <a:lnTo>
                  <a:pt x="702827" y="1580356"/>
                </a:lnTo>
                <a:lnTo>
                  <a:pt x="696474" y="1577975"/>
                </a:lnTo>
                <a:lnTo>
                  <a:pt x="689327" y="1575594"/>
                </a:lnTo>
                <a:lnTo>
                  <a:pt x="681385" y="1574006"/>
                </a:lnTo>
                <a:lnTo>
                  <a:pt x="672649" y="1573212"/>
                </a:lnTo>
                <a:lnTo>
                  <a:pt x="0" y="1573212"/>
                </a:lnTo>
                <a:close/>
              </a:path>
            </a:pathLst>
          </a:custGeom>
          <a:noFill/>
          <a:ln>
            <a:noFill/>
          </a:ln>
        </p:spPr>
      </p:pic>
      <p:pic>
        <p:nvPicPr>
          <p:cNvPr descr="Graphical user interface, text, application&#10;&#10;Description automatically generated" id="447" name="Google Shape;447;p21"/>
          <p:cNvPicPr preferRelativeResize="0"/>
          <p:nvPr/>
        </p:nvPicPr>
        <p:blipFill rotWithShape="1">
          <a:blip r:embed="rId4">
            <a:alphaModFix/>
          </a:blip>
          <a:srcRect b="34052" l="26659" r="26659" t="33041"/>
          <a:stretch/>
        </p:blipFill>
        <p:spPr>
          <a:xfrm>
            <a:off x="306982" y="652858"/>
            <a:ext cx="2200275" cy="1568450"/>
          </a:xfrm>
          <a:custGeom>
            <a:rect b="b" l="l" r="r" t="t"/>
            <a:pathLst>
              <a:path extrusionOk="0" h="1568450" w="2200275">
                <a:moveTo>
                  <a:pt x="314212" y="0"/>
                </a:moveTo>
                <a:lnTo>
                  <a:pt x="993417" y="0"/>
                </a:lnTo>
                <a:lnTo>
                  <a:pt x="1002145" y="794"/>
                </a:lnTo>
                <a:lnTo>
                  <a:pt x="1010080" y="2381"/>
                </a:lnTo>
                <a:lnTo>
                  <a:pt x="1017221" y="4763"/>
                </a:lnTo>
                <a:lnTo>
                  <a:pt x="1023568" y="7144"/>
                </a:lnTo>
                <a:lnTo>
                  <a:pt x="1028329" y="10319"/>
                </a:lnTo>
                <a:lnTo>
                  <a:pt x="1031503" y="14288"/>
                </a:lnTo>
                <a:lnTo>
                  <a:pt x="1033883" y="19050"/>
                </a:lnTo>
                <a:lnTo>
                  <a:pt x="1035470" y="23813"/>
                </a:lnTo>
                <a:lnTo>
                  <a:pt x="1035470" y="29369"/>
                </a:lnTo>
                <a:lnTo>
                  <a:pt x="1033883" y="34131"/>
                </a:lnTo>
                <a:lnTo>
                  <a:pt x="1031503" y="39688"/>
                </a:lnTo>
                <a:lnTo>
                  <a:pt x="1028329" y="44450"/>
                </a:lnTo>
                <a:lnTo>
                  <a:pt x="1023568" y="50800"/>
                </a:lnTo>
                <a:lnTo>
                  <a:pt x="1017221" y="55563"/>
                </a:lnTo>
                <a:lnTo>
                  <a:pt x="1011666" y="60325"/>
                </a:lnTo>
                <a:lnTo>
                  <a:pt x="1002938" y="65088"/>
                </a:lnTo>
                <a:lnTo>
                  <a:pt x="992623" y="70644"/>
                </a:lnTo>
                <a:lnTo>
                  <a:pt x="983102" y="77788"/>
                </a:lnTo>
                <a:lnTo>
                  <a:pt x="971200" y="88900"/>
                </a:lnTo>
                <a:lnTo>
                  <a:pt x="965646" y="96044"/>
                </a:lnTo>
                <a:lnTo>
                  <a:pt x="959298" y="103188"/>
                </a:lnTo>
                <a:lnTo>
                  <a:pt x="953744" y="111125"/>
                </a:lnTo>
                <a:lnTo>
                  <a:pt x="948983" y="120650"/>
                </a:lnTo>
                <a:lnTo>
                  <a:pt x="945015" y="131763"/>
                </a:lnTo>
                <a:lnTo>
                  <a:pt x="941842" y="142081"/>
                </a:lnTo>
                <a:lnTo>
                  <a:pt x="939461" y="153988"/>
                </a:lnTo>
                <a:lnTo>
                  <a:pt x="939461" y="166688"/>
                </a:lnTo>
                <a:lnTo>
                  <a:pt x="940255" y="182563"/>
                </a:lnTo>
                <a:lnTo>
                  <a:pt x="942635" y="196850"/>
                </a:lnTo>
                <a:lnTo>
                  <a:pt x="947396" y="211138"/>
                </a:lnTo>
                <a:lnTo>
                  <a:pt x="953744" y="223838"/>
                </a:lnTo>
                <a:lnTo>
                  <a:pt x="960885" y="237331"/>
                </a:lnTo>
                <a:lnTo>
                  <a:pt x="970406" y="249238"/>
                </a:lnTo>
                <a:lnTo>
                  <a:pt x="980721" y="261144"/>
                </a:lnTo>
                <a:lnTo>
                  <a:pt x="992623" y="269875"/>
                </a:lnTo>
                <a:lnTo>
                  <a:pt x="1005319" y="279400"/>
                </a:lnTo>
                <a:lnTo>
                  <a:pt x="1018808" y="288131"/>
                </a:lnTo>
                <a:lnTo>
                  <a:pt x="1033883" y="296069"/>
                </a:lnTo>
                <a:lnTo>
                  <a:pt x="1050546" y="302419"/>
                </a:lnTo>
                <a:lnTo>
                  <a:pt x="1067209" y="307181"/>
                </a:lnTo>
                <a:lnTo>
                  <a:pt x="1083872" y="310356"/>
                </a:lnTo>
                <a:lnTo>
                  <a:pt x="1102915" y="312738"/>
                </a:lnTo>
                <a:lnTo>
                  <a:pt x="1120371" y="314325"/>
                </a:lnTo>
                <a:lnTo>
                  <a:pt x="1139414" y="312738"/>
                </a:lnTo>
                <a:lnTo>
                  <a:pt x="1157664" y="310356"/>
                </a:lnTo>
                <a:lnTo>
                  <a:pt x="1175120" y="307181"/>
                </a:lnTo>
                <a:lnTo>
                  <a:pt x="1191783" y="302419"/>
                </a:lnTo>
                <a:lnTo>
                  <a:pt x="1206859" y="296069"/>
                </a:lnTo>
                <a:lnTo>
                  <a:pt x="1222728" y="288131"/>
                </a:lnTo>
                <a:lnTo>
                  <a:pt x="1237010" y="279400"/>
                </a:lnTo>
                <a:lnTo>
                  <a:pt x="1249706" y="269875"/>
                </a:lnTo>
                <a:lnTo>
                  <a:pt x="1261608" y="261144"/>
                </a:lnTo>
                <a:lnTo>
                  <a:pt x="1272716" y="249238"/>
                </a:lnTo>
                <a:lnTo>
                  <a:pt x="1280651" y="237331"/>
                </a:lnTo>
                <a:lnTo>
                  <a:pt x="1289379" y="223838"/>
                </a:lnTo>
                <a:lnTo>
                  <a:pt x="1294933" y="211138"/>
                </a:lnTo>
                <a:lnTo>
                  <a:pt x="1299694" y="196850"/>
                </a:lnTo>
                <a:lnTo>
                  <a:pt x="1302074" y="182563"/>
                </a:lnTo>
                <a:lnTo>
                  <a:pt x="1303661" y="166688"/>
                </a:lnTo>
                <a:lnTo>
                  <a:pt x="1302074" y="153988"/>
                </a:lnTo>
                <a:lnTo>
                  <a:pt x="1299694" y="142081"/>
                </a:lnTo>
                <a:lnTo>
                  <a:pt x="1297313" y="131763"/>
                </a:lnTo>
                <a:lnTo>
                  <a:pt x="1292553" y="120650"/>
                </a:lnTo>
                <a:lnTo>
                  <a:pt x="1287792" y="111125"/>
                </a:lnTo>
                <a:lnTo>
                  <a:pt x="1283031" y="103188"/>
                </a:lnTo>
                <a:lnTo>
                  <a:pt x="1277477" y="96044"/>
                </a:lnTo>
                <a:lnTo>
                  <a:pt x="1271129" y="88900"/>
                </a:lnTo>
                <a:lnTo>
                  <a:pt x="1259227" y="77788"/>
                </a:lnTo>
                <a:lnTo>
                  <a:pt x="1248912" y="70644"/>
                </a:lnTo>
                <a:lnTo>
                  <a:pt x="1239391" y="65088"/>
                </a:lnTo>
                <a:lnTo>
                  <a:pt x="1230662" y="60325"/>
                </a:lnTo>
                <a:lnTo>
                  <a:pt x="1223521" y="55563"/>
                </a:lnTo>
                <a:lnTo>
                  <a:pt x="1217967" y="50800"/>
                </a:lnTo>
                <a:lnTo>
                  <a:pt x="1213206" y="44450"/>
                </a:lnTo>
                <a:lnTo>
                  <a:pt x="1209239" y="39688"/>
                </a:lnTo>
                <a:lnTo>
                  <a:pt x="1208445" y="34131"/>
                </a:lnTo>
                <a:lnTo>
                  <a:pt x="1206859" y="29369"/>
                </a:lnTo>
                <a:lnTo>
                  <a:pt x="1206859" y="23813"/>
                </a:lnTo>
                <a:lnTo>
                  <a:pt x="1208445" y="19050"/>
                </a:lnTo>
                <a:lnTo>
                  <a:pt x="1210826" y="14288"/>
                </a:lnTo>
                <a:lnTo>
                  <a:pt x="1214000" y="10319"/>
                </a:lnTo>
                <a:lnTo>
                  <a:pt x="1218761" y="7144"/>
                </a:lnTo>
                <a:lnTo>
                  <a:pt x="1223521" y="4763"/>
                </a:lnTo>
                <a:lnTo>
                  <a:pt x="1230662" y="2381"/>
                </a:lnTo>
                <a:lnTo>
                  <a:pt x="1239391" y="794"/>
                </a:lnTo>
                <a:lnTo>
                  <a:pt x="1248912" y="0"/>
                </a:lnTo>
                <a:lnTo>
                  <a:pt x="1884477" y="0"/>
                </a:lnTo>
                <a:lnTo>
                  <a:pt x="1884477" y="434181"/>
                </a:lnTo>
                <a:lnTo>
                  <a:pt x="1885270" y="434181"/>
                </a:lnTo>
                <a:lnTo>
                  <a:pt x="1885270" y="633413"/>
                </a:lnTo>
                <a:lnTo>
                  <a:pt x="1886857" y="642938"/>
                </a:lnTo>
                <a:lnTo>
                  <a:pt x="1887650" y="652463"/>
                </a:lnTo>
                <a:lnTo>
                  <a:pt x="1890031" y="659606"/>
                </a:lnTo>
                <a:lnTo>
                  <a:pt x="1893998" y="665163"/>
                </a:lnTo>
                <a:lnTo>
                  <a:pt x="1899552" y="671513"/>
                </a:lnTo>
                <a:lnTo>
                  <a:pt x="1906694" y="674688"/>
                </a:lnTo>
                <a:lnTo>
                  <a:pt x="1913835" y="674688"/>
                </a:lnTo>
                <a:lnTo>
                  <a:pt x="1920976" y="673894"/>
                </a:lnTo>
                <a:lnTo>
                  <a:pt x="1929704" y="669925"/>
                </a:lnTo>
                <a:lnTo>
                  <a:pt x="1936845" y="662781"/>
                </a:lnTo>
                <a:lnTo>
                  <a:pt x="1943986" y="654844"/>
                </a:lnTo>
                <a:lnTo>
                  <a:pt x="1951128" y="642938"/>
                </a:lnTo>
                <a:lnTo>
                  <a:pt x="1956682" y="633413"/>
                </a:lnTo>
                <a:lnTo>
                  <a:pt x="1963823" y="622300"/>
                </a:lnTo>
                <a:lnTo>
                  <a:pt x="1974931" y="611188"/>
                </a:lnTo>
                <a:lnTo>
                  <a:pt x="1982073" y="604838"/>
                </a:lnTo>
                <a:lnTo>
                  <a:pt x="1989214" y="599281"/>
                </a:lnTo>
                <a:lnTo>
                  <a:pt x="1997942" y="594519"/>
                </a:lnTo>
                <a:lnTo>
                  <a:pt x="2006670" y="589756"/>
                </a:lnTo>
                <a:lnTo>
                  <a:pt x="2016985" y="584994"/>
                </a:lnTo>
                <a:lnTo>
                  <a:pt x="2028094" y="582613"/>
                </a:lnTo>
                <a:lnTo>
                  <a:pt x="2039996" y="580231"/>
                </a:lnTo>
                <a:lnTo>
                  <a:pt x="2052691" y="578644"/>
                </a:lnTo>
                <a:lnTo>
                  <a:pt x="2068560" y="580231"/>
                </a:lnTo>
                <a:lnTo>
                  <a:pt x="2082843" y="582613"/>
                </a:lnTo>
                <a:lnTo>
                  <a:pt x="2097125" y="587375"/>
                </a:lnTo>
                <a:lnTo>
                  <a:pt x="2109820" y="592931"/>
                </a:lnTo>
                <a:lnTo>
                  <a:pt x="2122516" y="601663"/>
                </a:lnTo>
                <a:lnTo>
                  <a:pt x="2134418" y="609600"/>
                </a:lnTo>
                <a:lnTo>
                  <a:pt x="2146320" y="619919"/>
                </a:lnTo>
                <a:lnTo>
                  <a:pt x="2157428" y="631825"/>
                </a:lnTo>
                <a:lnTo>
                  <a:pt x="2165363" y="645319"/>
                </a:lnTo>
                <a:lnTo>
                  <a:pt x="2174884" y="659606"/>
                </a:lnTo>
                <a:lnTo>
                  <a:pt x="2182025" y="674688"/>
                </a:lnTo>
                <a:lnTo>
                  <a:pt x="2188373" y="690563"/>
                </a:lnTo>
                <a:lnTo>
                  <a:pt x="2193134" y="707231"/>
                </a:lnTo>
                <a:lnTo>
                  <a:pt x="2196308" y="724694"/>
                </a:lnTo>
                <a:lnTo>
                  <a:pt x="2198688" y="742156"/>
                </a:lnTo>
                <a:lnTo>
                  <a:pt x="2200275" y="761206"/>
                </a:lnTo>
                <a:lnTo>
                  <a:pt x="2198688" y="779463"/>
                </a:lnTo>
                <a:lnTo>
                  <a:pt x="2196308" y="798513"/>
                </a:lnTo>
                <a:lnTo>
                  <a:pt x="2193134" y="815181"/>
                </a:lnTo>
                <a:lnTo>
                  <a:pt x="2188373" y="831850"/>
                </a:lnTo>
                <a:lnTo>
                  <a:pt x="2182025" y="847725"/>
                </a:lnTo>
                <a:lnTo>
                  <a:pt x="2174884" y="863600"/>
                </a:lnTo>
                <a:lnTo>
                  <a:pt x="2165363" y="876300"/>
                </a:lnTo>
                <a:lnTo>
                  <a:pt x="2157428" y="889794"/>
                </a:lnTo>
                <a:lnTo>
                  <a:pt x="2146320" y="901700"/>
                </a:lnTo>
                <a:lnTo>
                  <a:pt x="2134418" y="912019"/>
                </a:lnTo>
                <a:lnTo>
                  <a:pt x="2122516" y="921544"/>
                </a:lnTo>
                <a:lnTo>
                  <a:pt x="2109820" y="928688"/>
                </a:lnTo>
                <a:lnTo>
                  <a:pt x="2097125" y="935038"/>
                </a:lnTo>
                <a:lnTo>
                  <a:pt x="2082843" y="939800"/>
                </a:lnTo>
                <a:lnTo>
                  <a:pt x="2068560" y="942181"/>
                </a:lnTo>
                <a:lnTo>
                  <a:pt x="2052691" y="942975"/>
                </a:lnTo>
                <a:lnTo>
                  <a:pt x="2039996" y="942975"/>
                </a:lnTo>
                <a:lnTo>
                  <a:pt x="2028094" y="940594"/>
                </a:lnTo>
                <a:lnTo>
                  <a:pt x="2016985" y="937419"/>
                </a:lnTo>
                <a:lnTo>
                  <a:pt x="2006670" y="933450"/>
                </a:lnTo>
                <a:lnTo>
                  <a:pt x="1997942" y="928688"/>
                </a:lnTo>
                <a:lnTo>
                  <a:pt x="1989214" y="923131"/>
                </a:lnTo>
                <a:lnTo>
                  <a:pt x="1982073" y="916781"/>
                </a:lnTo>
                <a:lnTo>
                  <a:pt x="1974931" y="911225"/>
                </a:lnTo>
                <a:lnTo>
                  <a:pt x="1963823" y="899319"/>
                </a:lnTo>
                <a:lnTo>
                  <a:pt x="1956682" y="889794"/>
                </a:lnTo>
                <a:lnTo>
                  <a:pt x="1951128" y="878681"/>
                </a:lnTo>
                <a:lnTo>
                  <a:pt x="1943986" y="868363"/>
                </a:lnTo>
                <a:lnTo>
                  <a:pt x="1936845" y="858838"/>
                </a:lnTo>
                <a:lnTo>
                  <a:pt x="1929704" y="852488"/>
                </a:lnTo>
                <a:lnTo>
                  <a:pt x="1920976" y="847725"/>
                </a:lnTo>
                <a:lnTo>
                  <a:pt x="1913835" y="846931"/>
                </a:lnTo>
                <a:lnTo>
                  <a:pt x="1906694" y="847725"/>
                </a:lnTo>
                <a:lnTo>
                  <a:pt x="1899552" y="851694"/>
                </a:lnTo>
                <a:lnTo>
                  <a:pt x="1893998" y="856456"/>
                </a:lnTo>
                <a:lnTo>
                  <a:pt x="1890031" y="862013"/>
                </a:lnTo>
                <a:lnTo>
                  <a:pt x="1887650" y="870744"/>
                </a:lnTo>
                <a:lnTo>
                  <a:pt x="1886857" y="878681"/>
                </a:lnTo>
                <a:lnTo>
                  <a:pt x="1885270" y="888206"/>
                </a:lnTo>
                <a:lnTo>
                  <a:pt x="1885270" y="1207294"/>
                </a:lnTo>
                <a:lnTo>
                  <a:pt x="1884477" y="1207294"/>
                </a:lnTo>
                <a:lnTo>
                  <a:pt x="1884477" y="1568450"/>
                </a:lnTo>
                <a:lnTo>
                  <a:pt x="1206065" y="1568450"/>
                </a:lnTo>
                <a:lnTo>
                  <a:pt x="1196544" y="1568450"/>
                </a:lnTo>
                <a:lnTo>
                  <a:pt x="1188609" y="1566069"/>
                </a:lnTo>
                <a:lnTo>
                  <a:pt x="1181468" y="1564481"/>
                </a:lnTo>
                <a:lnTo>
                  <a:pt x="1176707" y="1561306"/>
                </a:lnTo>
                <a:lnTo>
                  <a:pt x="1171946" y="1557338"/>
                </a:lnTo>
                <a:lnTo>
                  <a:pt x="1167979" y="1554163"/>
                </a:lnTo>
                <a:lnTo>
                  <a:pt x="1165598" y="1549400"/>
                </a:lnTo>
                <a:lnTo>
                  <a:pt x="1164805" y="1544638"/>
                </a:lnTo>
                <a:lnTo>
                  <a:pt x="1164805" y="1539875"/>
                </a:lnTo>
                <a:lnTo>
                  <a:pt x="1164805" y="1534319"/>
                </a:lnTo>
                <a:lnTo>
                  <a:pt x="1167185" y="1529556"/>
                </a:lnTo>
                <a:lnTo>
                  <a:pt x="1170359" y="1523206"/>
                </a:lnTo>
                <a:lnTo>
                  <a:pt x="1175120" y="1518444"/>
                </a:lnTo>
                <a:lnTo>
                  <a:pt x="1181468" y="1512888"/>
                </a:lnTo>
                <a:lnTo>
                  <a:pt x="1188609" y="1508125"/>
                </a:lnTo>
                <a:lnTo>
                  <a:pt x="1196544" y="1503363"/>
                </a:lnTo>
                <a:lnTo>
                  <a:pt x="1206065" y="1497013"/>
                </a:lnTo>
                <a:lnTo>
                  <a:pt x="1216380" y="1489869"/>
                </a:lnTo>
                <a:lnTo>
                  <a:pt x="1228282" y="1479550"/>
                </a:lnTo>
                <a:lnTo>
                  <a:pt x="1234630" y="1472406"/>
                </a:lnTo>
                <a:lnTo>
                  <a:pt x="1240184" y="1465263"/>
                </a:lnTo>
                <a:lnTo>
                  <a:pt x="1244945" y="1456531"/>
                </a:lnTo>
                <a:lnTo>
                  <a:pt x="1249706" y="1447006"/>
                </a:lnTo>
                <a:lnTo>
                  <a:pt x="1254466" y="1436688"/>
                </a:lnTo>
                <a:lnTo>
                  <a:pt x="1256847" y="1425575"/>
                </a:lnTo>
                <a:lnTo>
                  <a:pt x="1259227" y="1414463"/>
                </a:lnTo>
                <a:lnTo>
                  <a:pt x="1260814" y="1400969"/>
                </a:lnTo>
                <a:lnTo>
                  <a:pt x="1259227" y="1385888"/>
                </a:lnTo>
                <a:lnTo>
                  <a:pt x="1256847" y="1371600"/>
                </a:lnTo>
                <a:lnTo>
                  <a:pt x="1252086" y="1357313"/>
                </a:lnTo>
                <a:lnTo>
                  <a:pt x="1246532" y="1343819"/>
                </a:lnTo>
                <a:lnTo>
                  <a:pt x="1237804" y="1331119"/>
                </a:lnTo>
                <a:lnTo>
                  <a:pt x="1228282" y="1319213"/>
                </a:lnTo>
                <a:lnTo>
                  <a:pt x="1218761" y="1308100"/>
                </a:lnTo>
                <a:lnTo>
                  <a:pt x="1206859" y="1297781"/>
                </a:lnTo>
                <a:lnTo>
                  <a:pt x="1194163" y="1288256"/>
                </a:lnTo>
                <a:lnTo>
                  <a:pt x="1179881" y="1280319"/>
                </a:lnTo>
                <a:lnTo>
                  <a:pt x="1164805" y="1273175"/>
                </a:lnTo>
                <a:lnTo>
                  <a:pt x="1148936" y="1266031"/>
                </a:lnTo>
                <a:lnTo>
                  <a:pt x="1132273" y="1261269"/>
                </a:lnTo>
                <a:lnTo>
                  <a:pt x="1114817" y="1257300"/>
                </a:lnTo>
                <a:lnTo>
                  <a:pt x="1096567" y="1254919"/>
                </a:lnTo>
                <a:lnTo>
                  <a:pt x="1078317" y="1254919"/>
                </a:lnTo>
                <a:lnTo>
                  <a:pt x="1060068" y="1254919"/>
                </a:lnTo>
                <a:lnTo>
                  <a:pt x="1041025" y="1257300"/>
                </a:lnTo>
                <a:lnTo>
                  <a:pt x="1024362" y="1261269"/>
                </a:lnTo>
                <a:lnTo>
                  <a:pt x="1006906" y="1266031"/>
                </a:lnTo>
                <a:lnTo>
                  <a:pt x="991036" y="1273175"/>
                </a:lnTo>
                <a:lnTo>
                  <a:pt x="975961" y="1280319"/>
                </a:lnTo>
                <a:lnTo>
                  <a:pt x="963265" y="1288256"/>
                </a:lnTo>
                <a:lnTo>
                  <a:pt x="949776" y="1297781"/>
                </a:lnTo>
                <a:lnTo>
                  <a:pt x="937874" y="1308100"/>
                </a:lnTo>
                <a:lnTo>
                  <a:pt x="927559" y="1319213"/>
                </a:lnTo>
                <a:lnTo>
                  <a:pt x="918038" y="1331119"/>
                </a:lnTo>
                <a:lnTo>
                  <a:pt x="910897" y="1343819"/>
                </a:lnTo>
                <a:lnTo>
                  <a:pt x="904549" y="1357313"/>
                </a:lnTo>
                <a:lnTo>
                  <a:pt x="899788" y="1371600"/>
                </a:lnTo>
                <a:lnTo>
                  <a:pt x="897408" y="1385888"/>
                </a:lnTo>
                <a:lnTo>
                  <a:pt x="896614" y="1400969"/>
                </a:lnTo>
                <a:lnTo>
                  <a:pt x="896614" y="1414463"/>
                </a:lnTo>
                <a:lnTo>
                  <a:pt x="898995" y="1425575"/>
                </a:lnTo>
                <a:lnTo>
                  <a:pt x="902168" y="1436688"/>
                </a:lnTo>
                <a:lnTo>
                  <a:pt x="906136" y="1447006"/>
                </a:lnTo>
                <a:lnTo>
                  <a:pt x="910897" y="1456531"/>
                </a:lnTo>
                <a:lnTo>
                  <a:pt x="916451" y="1465263"/>
                </a:lnTo>
                <a:lnTo>
                  <a:pt x="922799" y="1472406"/>
                </a:lnTo>
                <a:lnTo>
                  <a:pt x="928353" y="1479550"/>
                </a:lnTo>
                <a:lnTo>
                  <a:pt x="940255" y="1489869"/>
                </a:lnTo>
                <a:lnTo>
                  <a:pt x="949776" y="1497013"/>
                </a:lnTo>
                <a:lnTo>
                  <a:pt x="960885" y="1503363"/>
                </a:lnTo>
                <a:lnTo>
                  <a:pt x="968026" y="1508125"/>
                </a:lnTo>
                <a:lnTo>
                  <a:pt x="975167" y="1512888"/>
                </a:lnTo>
                <a:lnTo>
                  <a:pt x="980721" y="1518444"/>
                </a:lnTo>
                <a:lnTo>
                  <a:pt x="985482" y="1523206"/>
                </a:lnTo>
                <a:lnTo>
                  <a:pt x="988656" y="1529556"/>
                </a:lnTo>
                <a:lnTo>
                  <a:pt x="991036" y="1534319"/>
                </a:lnTo>
                <a:lnTo>
                  <a:pt x="992623" y="1539875"/>
                </a:lnTo>
                <a:lnTo>
                  <a:pt x="992623" y="1544638"/>
                </a:lnTo>
                <a:lnTo>
                  <a:pt x="991036" y="1549400"/>
                </a:lnTo>
                <a:lnTo>
                  <a:pt x="988656" y="1554163"/>
                </a:lnTo>
                <a:lnTo>
                  <a:pt x="985482" y="1557338"/>
                </a:lnTo>
                <a:lnTo>
                  <a:pt x="980721" y="1561306"/>
                </a:lnTo>
                <a:lnTo>
                  <a:pt x="975167" y="1564481"/>
                </a:lnTo>
                <a:lnTo>
                  <a:pt x="968026" y="1566069"/>
                </a:lnTo>
                <a:lnTo>
                  <a:pt x="959298" y="1568450"/>
                </a:lnTo>
                <a:lnTo>
                  <a:pt x="951363" y="1568450"/>
                </a:lnTo>
                <a:lnTo>
                  <a:pt x="314212" y="1568450"/>
                </a:lnTo>
                <a:lnTo>
                  <a:pt x="314212" y="1134269"/>
                </a:lnTo>
                <a:lnTo>
                  <a:pt x="312625" y="1134269"/>
                </a:lnTo>
                <a:lnTo>
                  <a:pt x="312625" y="935038"/>
                </a:lnTo>
                <a:lnTo>
                  <a:pt x="312625" y="925513"/>
                </a:lnTo>
                <a:lnTo>
                  <a:pt x="310244" y="915988"/>
                </a:lnTo>
                <a:lnTo>
                  <a:pt x="307864" y="908844"/>
                </a:lnTo>
                <a:lnTo>
                  <a:pt x="304690" y="902494"/>
                </a:lnTo>
                <a:lnTo>
                  <a:pt x="299929" y="896938"/>
                </a:lnTo>
                <a:lnTo>
                  <a:pt x="292788" y="894556"/>
                </a:lnTo>
                <a:lnTo>
                  <a:pt x="285647" y="892969"/>
                </a:lnTo>
                <a:lnTo>
                  <a:pt x="277712" y="894556"/>
                </a:lnTo>
                <a:lnTo>
                  <a:pt x="270571" y="897731"/>
                </a:lnTo>
                <a:lnTo>
                  <a:pt x="261843" y="904875"/>
                </a:lnTo>
                <a:lnTo>
                  <a:pt x="254702" y="914400"/>
                </a:lnTo>
                <a:lnTo>
                  <a:pt x="249148" y="925513"/>
                </a:lnTo>
                <a:lnTo>
                  <a:pt x="242800" y="935831"/>
                </a:lnTo>
                <a:lnTo>
                  <a:pt x="234865" y="945356"/>
                </a:lnTo>
                <a:lnTo>
                  <a:pt x="223757" y="957263"/>
                </a:lnTo>
                <a:lnTo>
                  <a:pt x="216616" y="962819"/>
                </a:lnTo>
                <a:lnTo>
                  <a:pt x="209475" y="969169"/>
                </a:lnTo>
                <a:lnTo>
                  <a:pt x="201540" y="974725"/>
                </a:lnTo>
                <a:lnTo>
                  <a:pt x="192018" y="979488"/>
                </a:lnTo>
                <a:lnTo>
                  <a:pt x="182497" y="983456"/>
                </a:lnTo>
                <a:lnTo>
                  <a:pt x="170595" y="986631"/>
                </a:lnTo>
                <a:lnTo>
                  <a:pt x="158693" y="988219"/>
                </a:lnTo>
                <a:lnTo>
                  <a:pt x="145997" y="989013"/>
                </a:lnTo>
                <a:lnTo>
                  <a:pt x="131715" y="988219"/>
                </a:lnTo>
                <a:lnTo>
                  <a:pt x="115846" y="985838"/>
                </a:lnTo>
                <a:lnTo>
                  <a:pt x="101563" y="981075"/>
                </a:lnTo>
                <a:lnTo>
                  <a:pt x="88868" y="974725"/>
                </a:lnTo>
                <a:lnTo>
                  <a:pt x="75379" y="967581"/>
                </a:lnTo>
                <a:lnTo>
                  <a:pt x="64271" y="958850"/>
                </a:lnTo>
                <a:lnTo>
                  <a:pt x="53162" y="947738"/>
                </a:lnTo>
                <a:lnTo>
                  <a:pt x="42847" y="935831"/>
                </a:lnTo>
                <a:lnTo>
                  <a:pt x="33326" y="923131"/>
                </a:lnTo>
                <a:lnTo>
                  <a:pt x="24598" y="908844"/>
                </a:lnTo>
                <a:lnTo>
                  <a:pt x="17456" y="894556"/>
                </a:lnTo>
                <a:lnTo>
                  <a:pt x="11902" y="877888"/>
                </a:lnTo>
                <a:lnTo>
                  <a:pt x="5554" y="861219"/>
                </a:lnTo>
                <a:lnTo>
                  <a:pt x="2381" y="844550"/>
                </a:lnTo>
                <a:lnTo>
                  <a:pt x="794" y="825500"/>
                </a:lnTo>
                <a:lnTo>
                  <a:pt x="0" y="808038"/>
                </a:lnTo>
                <a:lnTo>
                  <a:pt x="794" y="788988"/>
                </a:lnTo>
                <a:lnTo>
                  <a:pt x="2381" y="770731"/>
                </a:lnTo>
                <a:lnTo>
                  <a:pt x="5554" y="753269"/>
                </a:lnTo>
                <a:lnTo>
                  <a:pt x="11902" y="736600"/>
                </a:lnTo>
                <a:lnTo>
                  <a:pt x="17456" y="719931"/>
                </a:lnTo>
                <a:lnTo>
                  <a:pt x="24598" y="705644"/>
                </a:lnTo>
                <a:lnTo>
                  <a:pt x="33326" y="691356"/>
                </a:lnTo>
                <a:lnTo>
                  <a:pt x="42847" y="678656"/>
                </a:lnTo>
                <a:lnTo>
                  <a:pt x="53162" y="666750"/>
                </a:lnTo>
                <a:lnTo>
                  <a:pt x="64271" y="655638"/>
                </a:lnTo>
                <a:lnTo>
                  <a:pt x="75379" y="647700"/>
                </a:lnTo>
                <a:lnTo>
                  <a:pt x="88868" y="638969"/>
                </a:lnTo>
                <a:lnTo>
                  <a:pt x="101563" y="633413"/>
                </a:lnTo>
                <a:lnTo>
                  <a:pt x="115846" y="628650"/>
                </a:lnTo>
                <a:lnTo>
                  <a:pt x="131715" y="626269"/>
                </a:lnTo>
                <a:lnTo>
                  <a:pt x="145997" y="624681"/>
                </a:lnTo>
                <a:lnTo>
                  <a:pt x="158693" y="626269"/>
                </a:lnTo>
                <a:lnTo>
                  <a:pt x="170595" y="627063"/>
                </a:lnTo>
                <a:lnTo>
                  <a:pt x="182497" y="631031"/>
                </a:lnTo>
                <a:lnTo>
                  <a:pt x="192018" y="635794"/>
                </a:lnTo>
                <a:lnTo>
                  <a:pt x="201540" y="640556"/>
                </a:lnTo>
                <a:lnTo>
                  <a:pt x="209475" y="645319"/>
                </a:lnTo>
                <a:lnTo>
                  <a:pt x="216616" y="650875"/>
                </a:lnTo>
                <a:lnTo>
                  <a:pt x="223757" y="657225"/>
                </a:lnTo>
                <a:lnTo>
                  <a:pt x="234865" y="669131"/>
                </a:lnTo>
                <a:lnTo>
                  <a:pt x="242800" y="678656"/>
                </a:lnTo>
                <a:lnTo>
                  <a:pt x="249148" y="688975"/>
                </a:lnTo>
                <a:lnTo>
                  <a:pt x="254702" y="700881"/>
                </a:lnTo>
                <a:lnTo>
                  <a:pt x="261843" y="709613"/>
                </a:lnTo>
                <a:lnTo>
                  <a:pt x="270571" y="716756"/>
                </a:lnTo>
                <a:lnTo>
                  <a:pt x="277712" y="719931"/>
                </a:lnTo>
                <a:lnTo>
                  <a:pt x="285647" y="721519"/>
                </a:lnTo>
                <a:lnTo>
                  <a:pt x="292788" y="721519"/>
                </a:lnTo>
                <a:lnTo>
                  <a:pt x="299929" y="717550"/>
                </a:lnTo>
                <a:lnTo>
                  <a:pt x="304690" y="711994"/>
                </a:lnTo>
                <a:lnTo>
                  <a:pt x="307864" y="705644"/>
                </a:lnTo>
                <a:lnTo>
                  <a:pt x="310244" y="698500"/>
                </a:lnTo>
                <a:lnTo>
                  <a:pt x="312625" y="688975"/>
                </a:lnTo>
                <a:lnTo>
                  <a:pt x="312625" y="679450"/>
                </a:lnTo>
                <a:lnTo>
                  <a:pt x="312625" y="360363"/>
                </a:lnTo>
                <a:lnTo>
                  <a:pt x="314212" y="360363"/>
                </a:lnTo>
                <a:close/>
              </a:path>
            </a:pathLst>
          </a:custGeom>
          <a:noFill/>
          <a:ln>
            <a:noFill/>
          </a:ln>
        </p:spPr>
      </p:pic>
      <p:pic>
        <p:nvPicPr>
          <p:cNvPr descr="Graphical user interface, text, application&#10;&#10;Description automatically generated" id="448" name="Google Shape;448;p21"/>
          <p:cNvPicPr preferRelativeResize="0"/>
          <p:nvPr/>
        </p:nvPicPr>
        <p:blipFill rotWithShape="1">
          <a:blip r:embed="rId4">
            <a:alphaModFix/>
          </a:blip>
          <a:srcRect b="33773" l="66504" r="151" t="26758"/>
          <a:stretch/>
        </p:blipFill>
        <p:spPr>
          <a:xfrm>
            <a:off x="9553600" y="667234"/>
            <a:ext cx="1578768" cy="1900900"/>
          </a:xfrm>
          <a:custGeom>
            <a:rect b="b" l="l" r="r" t="t"/>
            <a:pathLst>
              <a:path extrusionOk="0" h="1881188" w="1571625">
                <a:moveTo>
                  <a:pt x="745708" y="0"/>
                </a:moveTo>
                <a:lnTo>
                  <a:pt x="764768" y="0"/>
                </a:lnTo>
                <a:lnTo>
                  <a:pt x="782239" y="0"/>
                </a:lnTo>
                <a:lnTo>
                  <a:pt x="799710" y="2380"/>
                </a:lnTo>
                <a:lnTo>
                  <a:pt x="817976" y="5554"/>
                </a:lnTo>
                <a:lnTo>
                  <a:pt x="834653" y="10315"/>
                </a:lnTo>
                <a:lnTo>
                  <a:pt x="851330" y="16662"/>
                </a:lnTo>
                <a:lnTo>
                  <a:pt x="865625" y="24596"/>
                </a:lnTo>
                <a:lnTo>
                  <a:pt x="879920" y="33324"/>
                </a:lnTo>
                <a:lnTo>
                  <a:pt x="892626" y="42845"/>
                </a:lnTo>
                <a:lnTo>
                  <a:pt x="904538" y="52366"/>
                </a:lnTo>
                <a:lnTo>
                  <a:pt x="914862" y="64267"/>
                </a:lnTo>
                <a:lnTo>
                  <a:pt x="923598" y="76168"/>
                </a:lnTo>
                <a:lnTo>
                  <a:pt x="931539" y="88863"/>
                </a:lnTo>
                <a:lnTo>
                  <a:pt x="937893" y="102351"/>
                </a:lnTo>
                <a:lnTo>
                  <a:pt x="942658" y="116632"/>
                </a:lnTo>
                <a:lnTo>
                  <a:pt x="945040" y="130120"/>
                </a:lnTo>
                <a:lnTo>
                  <a:pt x="945834" y="145989"/>
                </a:lnTo>
                <a:lnTo>
                  <a:pt x="945040" y="158683"/>
                </a:lnTo>
                <a:lnTo>
                  <a:pt x="943452" y="170584"/>
                </a:lnTo>
                <a:lnTo>
                  <a:pt x="940275" y="181692"/>
                </a:lnTo>
                <a:lnTo>
                  <a:pt x="936304" y="192007"/>
                </a:lnTo>
                <a:lnTo>
                  <a:pt x="931539" y="201528"/>
                </a:lnTo>
                <a:lnTo>
                  <a:pt x="925980" y="210255"/>
                </a:lnTo>
                <a:lnTo>
                  <a:pt x="919627" y="217396"/>
                </a:lnTo>
                <a:lnTo>
                  <a:pt x="914068" y="224537"/>
                </a:lnTo>
                <a:lnTo>
                  <a:pt x="902156" y="234851"/>
                </a:lnTo>
                <a:lnTo>
                  <a:pt x="892626" y="241992"/>
                </a:lnTo>
                <a:lnTo>
                  <a:pt x="882302" y="247546"/>
                </a:lnTo>
                <a:lnTo>
                  <a:pt x="875155" y="251513"/>
                </a:lnTo>
                <a:lnTo>
                  <a:pt x="868802" y="256273"/>
                </a:lnTo>
                <a:lnTo>
                  <a:pt x="863242" y="261034"/>
                </a:lnTo>
                <a:lnTo>
                  <a:pt x="859272" y="264207"/>
                </a:lnTo>
                <a:lnTo>
                  <a:pt x="856095" y="268968"/>
                </a:lnTo>
                <a:lnTo>
                  <a:pt x="852124" y="273728"/>
                </a:lnTo>
                <a:lnTo>
                  <a:pt x="851330" y="278489"/>
                </a:lnTo>
                <a:lnTo>
                  <a:pt x="849742" y="283249"/>
                </a:lnTo>
                <a:lnTo>
                  <a:pt x="849742" y="288010"/>
                </a:lnTo>
                <a:lnTo>
                  <a:pt x="849742" y="291977"/>
                </a:lnTo>
                <a:lnTo>
                  <a:pt x="852124" y="296738"/>
                </a:lnTo>
                <a:lnTo>
                  <a:pt x="854507" y="299911"/>
                </a:lnTo>
                <a:lnTo>
                  <a:pt x="858478" y="303878"/>
                </a:lnTo>
                <a:lnTo>
                  <a:pt x="861654" y="306258"/>
                </a:lnTo>
                <a:lnTo>
                  <a:pt x="868007" y="308639"/>
                </a:lnTo>
                <a:lnTo>
                  <a:pt x="873566" y="311019"/>
                </a:lnTo>
                <a:lnTo>
                  <a:pt x="1571625" y="311019"/>
                </a:lnTo>
                <a:lnTo>
                  <a:pt x="1571625" y="1881188"/>
                </a:lnTo>
                <a:lnTo>
                  <a:pt x="854507" y="1881188"/>
                </a:lnTo>
                <a:lnTo>
                  <a:pt x="851330" y="1874841"/>
                </a:lnTo>
                <a:lnTo>
                  <a:pt x="849742" y="1869287"/>
                </a:lnTo>
                <a:lnTo>
                  <a:pt x="849742" y="1862146"/>
                </a:lnTo>
                <a:lnTo>
                  <a:pt x="852124" y="1855005"/>
                </a:lnTo>
                <a:lnTo>
                  <a:pt x="856889" y="1847865"/>
                </a:lnTo>
                <a:lnTo>
                  <a:pt x="863242" y="1842311"/>
                </a:lnTo>
                <a:lnTo>
                  <a:pt x="871184" y="1835170"/>
                </a:lnTo>
                <a:lnTo>
                  <a:pt x="882302" y="1828823"/>
                </a:lnTo>
                <a:lnTo>
                  <a:pt x="891832" y="1823269"/>
                </a:lnTo>
                <a:lnTo>
                  <a:pt x="902156" y="1816128"/>
                </a:lnTo>
                <a:lnTo>
                  <a:pt x="914068" y="1805020"/>
                </a:lnTo>
                <a:lnTo>
                  <a:pt x="919627" y="1797880"/>
                </a:lnTo>
                <a:lnTo>
                  <a:pt x="925980" y="1790739"/>
                </a:lnTo>
                <a:lnTo>
                  <a:pt x="930745" y="1782805"/>
                </a:lnTo>
                <a:lnTo>
                  <a:pt x="935510" y="1773284"/>
                </a:lnTo>
                <a:lnTo>
                  <a:pt x="940275" y="1762176"/>
                </a:lnTo>
                <a:lnTo>
                  <a:pt x="942658" y="1751861"/>
                </a:lnTo>
                <a:lnTo>
                  <a:pt x="945040" y="1739960"/>
                </a:lnTo>
                <a:lnTo>
                  <a:pt x="945834" y="1727266"/>
                </a:lnTo>
                <a:lnTo>
                  <a:pt x="945040" y="1711397"/>
                </a:lnTo>
                <a:lnTo>
                  <a:pt x="942658" y="1697116"/>
                </a:lnTo>
                <a:lnTo>
                  <a:pt x="937893" y="1682834"/>
                </a:lnTo>
                <a:lnTo>
                  <a:pt x="931539" y="1670140"/>
                </a:lnTo>
                <a:lnTo>
                  <a:pt x="923598" y="1656652"/>
                </a:lnTo>
                <a:lnTo>
                  <a:pt x="914862" y="1644750"/>
                </a:lnTo>
                <a:lnTo>
                  <a:pt x="904538" y="1634436"/>
                </a:lnTo>
                <a:lnTo>
                  <a:pt x="892626" y="1623328"/>
                </a:lnTo>
                <a:lnTo>
                  <a:pt x="879920" y="1614601"/>
                </a:lnTo>
                <a:lnTo>
                  <a:pt x="865625" y="1605873"/>
                </a:lnTo>
                <a:lnTo>
                  <a:pt x="849742" y="1598732"/>
                </a:lnTo>
                <a:lnTo>
                  <a:pt x="834653" y="1591592"/>
                </a:lnTo>
                <a:lnTo>
                  <a:pt x="817976" y="1586831"/>
                </a:lnTo>
                <a:lnTo>
                  <a:pt x="799710" y="1583657"/>
                </a:lnTo>
                <a:lnTo>
                  <a:pt x="782239" y="1581277"/>
                </a:lnTo>
                <a:lnTo>
                  <a:pt x="763179" y="1581277"/>
                </a:lnTo>
                <a:lnTo>
                  <a:pt x="745708" y="1581277"/>
                </a:lnTo>
                <a:lnTo>
                  <a:pt x="726648" y="1583657"/>
                </a:lnTo>
                <a:lnTo>
                  <a:pt x="709971" y="1586831"/>
                </a:lnTo>
                <a:lnTo>
                  <a:pt x="693294" y="1591592"/>
                </a:lnTo>
                <a:lnTo>
                  <a:pt x="676617" y="1598732"/>
                </a:lnTo>
                <a:lnTo>
                  <a:pt x="661528" y="1605873"/>
                </a:lnTo>
                <a:lnTo>
                  <a:pt x="648028" y="1614601"/>
                </a:lnTo>
                <a:lnTo>
                  <a:pt x="635321" y="1623328"/>
                </a:lnTo>
                <a:lnTo>
                  <a:pt x="623409" y="1634436"/>
                </a:lnTo>
                <a:lnTo>
                  <a:pt x="612291" y="1644750"/>
                </a:lnTo>
                <a:lnTo>
                  <a:pt x="602761" y="1656652"/>
                </a:lnTo>
                <a:lnTo>
                  <a:pt x="595614" y="1670140"/>
                </a:lnTo>
                <a:lnTo>
                  <a:pt x="590054" y="1682834"/>
                </a:lnTo>
                <a:lnTo>
                  <a:pt x="585290" y="1697116"/>
                </a:lnTo>
                <a:lnTo>
                  <a:pt x="582907" y="1711397"/>
                </a:lnTo>
                <a:lnTo>
                  <a:pt x="581319" y="1727266"/>
                </a:lnTo>
                <a:lnTo>
                  <a:pt x="581319" y="1739960"/>
                </a:lnTo>
                <a:lnTo>
                  <a:pt x="583701" y="1751861"/>
                </a:lnTo>
                <a:lnTo>
                  <a:pt x="587672" y="1762176"/>
                </a:lnTo>
                <a:lnTo>
                  <a:pt x="590849" y="1773284"/>
                </a:lnTo>
                <a:lnTo>
                  <a:pt x="595614" y="1782805"/>
                </a:lnTo>
                <a:lnTo>
                  <a:pt x="601967" y="1790739"/>
                </a:lnTo>
                <a:lnTo>
                  <a:pt x="607526" y="1797880"/>
                </a:lnTo>
                <a:lnTo>
                  <a:pt x="613879" y="1805020"/>
                </a:lnTo>
                <a:lnTo>
                  <a:pt x="625791" y="1816128"/>
                </a:lnTo>
                <a:lnTo>
                  <a:pt x="635321" y="1823269"/>
                </a:lnTo>
                <a:lnTo>
                  <a:pt x="645645" y="1828823"/>
                </a:lnTo>
                <a:lnTo>
                  <a:pt x="655175" y="1835170"/>
                </a:lnTo>
                <a:lnTo>
                  <a:pt x="663911" y="1842311"/>
                </a:lnTo>
                <a:lnTo>
                  <a:pt x="670264" y="1847865"/>
                </a:lnTo>
                <a:lnTo>
                  <a:pt x="675029" y="1855005"/>
                </a:lnTo>
                <a:lnTo>
                  <a:pt x="677411" y="1862146"/>
                </a:lnTo>
                <a:lnTo>
                  <a:pt x="677411" y="1869287"/>
                </a:lnTo>
                <a:lnTo>
                  <a:pt x="676617" y="1874841"/>
                </a:lnTo>
                <a:lnTo>
                  <a:pt x="672646" y="1881188"/>
                </a:lnTo>
                <a:lnTo>
                  <a:pt x="0" y="1881188"/>
                </a:lnTo>
                <a:lnTo>
                  <a:pt x="0" y="1169495"/>
                </a:lnTo>
                <a:lnTo>
                  <a:pt x="4765" y="1164734"/>
                </a:lnTo>
                <a:lnTo>
                  <a:pt x="11913" y="1160767"/>
                </a:lnTo>
                <a:lnTo>
                  <a:pt x="19060" y="1159974"/>
                </a:lnTo>
                <a:lnTo>
                  <a:pt x="26207" y="1160767"/>
                </a:lnTo>
                <a:lnTo>
                  <a:pt x="34149" y="1165527"/>
                </a:lnTo>
                <a:lnTo>
                  <a:pt x="42884" y="1171875"/>
                </a:lnTo>
                <a:lnTo>
                  <a:pt x="50032" y="1181396"/>
                </a:lnTo>
                <a:lnTo>
                  <a:pt x="55591" y="1191710"/>
                </a:lnTo>
                <a:lnTo>
                  <a:pt x="61944" y="1202818"/>
                </a:lnTo>
                <a:lnTo>
                  <a:pt x="69886" y="1212339"/>
                </a:lnTo>
                <a:lnTo>
                  <a:pt x="81004" y="1224240"/>
                </a:lnTo>
                <a:lnTo>
                  <a:pt x="86563" y="1229794"/>
                </a:lnTo>
                <a:lnTo>
                  <a:pt x="95298" y="1236141"/>
                </a:lnTo>
                <a:lnTo>
                  <a:pt x="103240" y="1241695"/>
                </a:lnTo>
                <a:lnTo>
                  <a:pt x="112770" y="1246456"/>
                </a:lnTo>
                <a:lnTo>
                  <a:pt x="122300" y="1250423"/>
                </a:lnTo>
                <a:lnTo>
                  <a:pt x="134212" y="1253597"/>
                </a:lnTo>
                <a:lnTo>
                  <a:pt x="146124" y="1255977"/>
                </a:lnTo>
                <a:lnTo>
                  <a:pt x="158830" y="1255977"/>
                </a:lnTo>
                <a:lnTo>
                  <a:pt x="173125" y="1255183"/>
                </a:lnTo>
                <a:lnTo>
                  <a:pt x="189008" y="1252803"/>
                </a:lnTo>
                <a:lnTo>
                  <a:pt x="201715" y="1248043"/>
                </a:lnTo>
                <a:lnTo>
                  <a:pt x="216009" y="1241695"/>
                </a:lnTo>
                <a:lnTo>
                  <a:pt x="227922" y="1234555"/>
                </a:lnTo>
                <a:lnTo>
                  <a:pt x="240628" y="1225034"/>
                </a:lnTo>
                <a:lnTo>
                  <a:pt x="251746" y="1214719"/>
                </a:lnTo>
                <a:lnTo>
                  <a:pt x="262070" y="1202818"/>
                </a:lnTo>
                <a:lnTo>
                  <a:pt x="271600" y="1189330"/>
                </a:lnTo>
                <a:lnTo>
                  <a:pt x="280336" y="1176635"/>
                </a:lnTo>
                <a:lnTo>
                  <a:pt x="287483" y="1160767"/>
                </a:lnTo>
                <a:lnTo>
                  <a:pt x="293042" y="1144899"/>
                </a:lnTo>
                <a:lnTo>
                  <a:pt x="297807" y="1128237"/>
                </a:lnTo>
                <a:lnTo>
                  <a:pt x="301778" y="1111575"/>
                </a:lnTo>
                <a:lnTo>
                  <a:pt x="304160" y="1092533"/>
                </a:lnTo>
                <a:lnTo>
                  <a:pt x="304954" y="1074285"/>
                </a:lnTo>
                <a:lnTo>
                  <a:pt x="304160" y="1055243"/>
                </a:lnTo>
                <a:lnTo>
                  <a:pt x="301778" y="1037788"/>
                </a:lnTo>
                <a:lnTo>
                  <a:pt x="297807" y="1020332"/>
                </a:lnTo>
                <a:lnTo>
                  <a:pt x="293042" y="1003671"/>
                </a:lnTo>
                <a:lnTo>
                  <a:pt x="287483" y="987802"/>
                </a:lnTo>
                <a:lnTo>
                  <a:pt x="280336" y="972727"/>
                </a:lnTo>
                <a:lnTo>
                  <a:pt x="271600" y="958446"/>
                </a:lnTo>
                <a:lnTo>
                  <a:pt x="262070" y="944958"/>
                </a:lnTo>
                <a:lnTo>
                  <a:pt x="251746" y="933057"/>
                </a:lnTo>
                <a:lnTo>
                  <a:pt x="240628" y="922742"/>
                </a:lnTo>
                <a:lnTo>
                  <a:pt x="227922" y="914808"/>
                </a:lnTo>
                <a:lnTo>
                  <a:pt x="216009" y="906081"/>
                </a:lnTo>
                <a:lnTo>
                  <a:pt x="201715" y="900527"/>
                </a:lnTo>
                <a:lnTo>
                  <a:pt x="189008" y="895766"/>
                </a:lnTo>
                <a:lnTo>
                  <a:pt x="173125" y="893386"/>
                </a:lnTo>
                <a:lnTo>
                  <a:pt x="158830" y="891799"/>
                </a:lnTo>
                <a:lnTo>
                  <a:pt x="146124" y="893386"/>
                </a:lnTo>
                <a:lnTo>
                  <a:pt x="134212" y="895766"/>
                </a:lnTo>
                <a:lnTo>
                  <a:pt x="122300" y="898146"/>
                </a:lnTo>
                <a:lnTo>
                  <a:pt x="112770" y="902907"/>
                </a:lnTo>
                <a:lnTo>
                  <a:pt x="103240" y="907667"/>
                </a:lnTo>
                <a:lnTo>
                  <a:pt x="95298" y="912428"/>
                </a:lnTo>
                <a:lnTo>
                  <a:pt x="86563" y="917982"/>
                </a:lnTo>
                <a:lnTo>
                  <a:pt x="81004" y="924329"/>
                </a:lnTo>
                <a:lnTo>
                  <a:pt x="69886" y="935437"/>
                </a:lnTo>
                <a:lnTo>
                  <a:pt x="61944" y="946545"/>
                </a:lnTo>
                <a:lnTo>
                  <a:pt x="55591" y="956066"/>
                </a:lnTo>
                <a:lnTo>
                  <a:pt x="50032" y="967967"/>
                </a:lnTo>
                <a:lnTo>
                  <a:pt x="42884" y="975901"/>
                </a:lnTo>
                <a:lnTo>
                  <a:pt x="34149" y="983042"/>
                </a:lnTo>
                <a:lnTo>
                  <a:pt x="26207" y="987009"/>
                </a:lnTo>
                <a:lnTo>
                  <a:pt x="19060" y="987802"/>
                </a:lnTo>
                <a:lnTo>
                  <a:pt x="11913" y="987802"/>
                </a:lnTo>
                <a:lnTo>
                  <a:pt x="4765" y="984629"/>
                </a:lnTo>
                <a:lnTo>
                  <a:pt x="0" y="978281"/>
                </a:lnTo>
                <a:lnTo>
                  <a:pt x="0" y="311019"/>
                </a:lnTo>
                <a:lnTo>
                  <a:pt x="654381" y="311019"/>
                </a:lnTo>
                <a:lnTo>
                  <a:pt x="659940" y="308639"/>
                </a:lnTo>
                <a:lnTo>
                  <a:pt x="666293" y="306258"/>
                </a:lnTo>
                <a:lnTo>
                  <a:pt x="669470" y="303878"/>
                </a:lnTo>
                <a:lnTo>
                  <a:pt x="672646" y="299911"/>
                </a:lnTo>
                <a:lnTo>
                  <a:pt x="675029" y="296738"/>
                </a:lnTo>
                <a:lnTo>
                  <a:pt x="677411" y="291977"/>
                </a:lnTo>
                <a:lnTo>
                  <a:pt x="677411" y="288010"/>
                </a:lnTo>
                <a:lnTo>
                  <a:pt x="677411" y="283249"/>
                </a:lnTo>
                <a:lnTo>
                  <a:pt x="676617" y="278489"/>
                </a:lnTo>
                <a:lnTo>
                  <a:pt x="675029" y="273728"/>
                </a:lnTo>
                <a:lnTo>
                  <a:pt x="672646" y="268968"/>
                </a:lnTo>
                <a:lnTo>
                  <a:pt x="669470" y="264207"/>
                </a:lnTo>
                <a:lnTo>
                  <a:pt x="664705" y="261034"/>
                </a:lnTo>
                <a:lnTo>
                  <a:pt x="659146" y="256273"/>
                </a:lnTo>
                <a:lnTo>
                  <a:pt x="652792" y="251513"/>
                </a:lnTo>
                <a:lnTo>
                  <a:pt x="645645" y="247546"/>
                </a:lnTo>
                <a:lnTo>
                  <a:pt x="635321" y="241992"/>
                </a:lnTo>
                <a:lnTo>
                  <a:pt x="625791" y="234851"/>
                </a:lnTo>
                <a:lnTo>
                  <a:pt x="613879" y="224537"/>
                </a:lnTo>
                <a:lnTo>
                  <a:pt x="607526" y="217396"/>
                </a:lnTo>
                <a:lnTo>
                  <a:pt x="601967" y="210255"/>
                </a:lnTo>
                <a:lnTo>
                  <a:pt x="597202" y="201528"/>
                </a:lnTo>
                <a:lnTo>
                  <a:pt x="590849" y="192007"/>
                </a:lnTo>
                <a:lnTo>
                  <a:pt x="587672" y="181692"/>
                </a:lnTo>
                <a:lnTo>
                  <a:pt x="583701" y="170584"/>
                </a:lnTo>
                <a:lnTo>
                  <a:pt x="582907" y="158683"/>
                </a:lnTo>
                <a:lnTo>
                  <a:pt x="581319" y="145989"/>
                </a:lnTo>
                <a:lnTo>
                  <a:pt x="582907" y="130120"/>
                </a:lnTo>
                <a:lnTo>
                  <a:pt x="585290" y="116632"/>
                </a:lnTo>
                <a:lnTo>
                  <a:pt x="590054" y="102351"/>
                </a:lnTo>
                <a:lnTo>
                  <a:pt x="595614" y="88863"/>
                </a:lnTo>
                <a:lnTo>
                  <a:pt x="604349" y="76168"/>
                </a:lnTo>
                <a:lnTo>
                  <a:pt x="612291" y="64267"/>
                </a:lnTo>
                <a:lnTo>
                  <a:pt x="623409" y="52366"/>
                </a:lnTo>
                <a:lnTo>
                  <a:pt x="635321" y="42845"/>
                </a:lnTo>
                <a:lnTo>
                  <a:pt x="648028" y="33324"/>
                </a:lnTo>
                <a:lnTo>
                  <a:pt x="662322" y="24596"/>
                </a:lnTo>
                <a:lnTo>
                  <a:pt x="676617" y="16662"/>
                </a:lnTo>
                <a:lnTo>
                  <a:pt x="693294" y="10315"/>
                </a:lnTo>
                <a:lnTo>
                  <a:pt x="709971" y="5554"/>
                </a:lnTo>
                <a:lnTo>
                  <a:pt x="727443" y="2380"/>
                </a:lnTo>
                <a:close/>
              </a:path>
            </a:pathLst>
          </a:custGeom>
          <a:noFill/>
          <a:ln>
            <a:noFill/>
          </a:ln>
        </p:spPr>
      </p:pic>
      <p:pic>
        <p:nvPicPr>
          <p:cNvPr descr="Graphical user interface, text, application&#10;&#10;Description automatically generated" id="449" name="Google Shape;449;p21"/>
          <p:cNvPicPr preferRelativeResize="0"/>
          <p:nvPr/>
        </p:nvPicPr>
        <p:blipFill rotWithShape="1">
          <a:blip r:embed="rId4">
            <a:alphaModFix/>
          </a:blip>
          <a:srcRect b="1178" l="0" r="60104" t="65882"/>
          <a:stretch/>
        </p:blipFill>
        <p:spPr>
          <a:xfrm>
            <a:off x="3382521" y="3796947"/>
            <a:ext cx="1889389" cy="1570038"/>
          </a:xfrm>
          <a:custGeom>
            <a:rect b="b" l="l" r="r" t="t"/>
            <a:pathLst>
              <a:path extrusionOk="0" h="1570038" w="1880394">
                <a:moveTo>
                  <a:pt x="0" y="0"/>
                </a:moveTo>
                <a:lnTo>
                  <a:pt x="672592" y="0"/>
                </a:lnTo>
                <a:lnTo>
                  <a:pt x="681327" y="795"/>
                </a:lnTo>
                <a:lnTo>
                  <a:pt x="689268" y="2384"/>
                </a:lnTo>
                <a:lnTo>
                  <a:pt x="696415" y="4767"/>
                </a:lnTo>
                <a:lnTo>
                  <a:pt x="702767" y="7151"/>
                </a:lnTo>
                <a:lnTo>
                  <a:pt x="707532" y="10329"/>
                </a:lnTo>
                <a:lnTo>
                  <a:pt x="710708" y="15097"/>
                </a:lnTo>
                <a:lnTo>
                  <a:pt x="713090" y="19864"/>
                </a:lnTo>
                <a:lnTo>
                  <a:pt x="714679" y="24631"/>
                </a:lnTo>
                <a:lnTo>
                  <a:pt x="714679" y="29399"/>
                </a:lnTo>
                <a:lnTo>
                  <a:pt x="713090" y="34166"/>
                </a:lnTo>
                <a:lnTo>
                  <a:pt x="710708" y="40522"/>
                </a:lnTo>
                <a:lnTo>
                  <a:pt x="707532" y="45290"/>
                </a:lnTo>
                <a:lnTo>
                  <a:pt x="702767" y="50852"/>
                </a:lnTo>
                <a:lnTo>
                  <a:pt x="696415" y="55619"/>
                </a:lnTo>
                <a:lnTo>
                  <a:pt x="689268" y="60386"/>
                </a:lnTo>
                <a:lnTo>
                  <a:pt x="682121" y="65154"/>
                </a:lnTo>
                <a:lnTo>
                  <a:pt x="671798" y="70715"/>
                </a:lnTo>
                <a:lnTo>
                  <a:pt x="662269" y="77866"/>
                </a:lnTo>
                <a:lnTo>
                  <a:pt x="650358" y="89785"/>
                </a:lnTo>
                <a:lnTo>
                  <a:pt x="644799" y="96141"/>
                </a:lnTo>
                <a:lnTo>
                  <a:pt x="638446" y="104087"/>
                </a:lnTo>
                <a:lnTo>
                  <a:pt x="632888" y="112827"/>
                </a:lnTo>
                <a:lnTo>
                  <a:pt x="628123" y="120772"/>
                </a:lnTo>
                <a:lnTo>
                  <a:pt x="624153" y="131896"/>
                </a:lnTo>
                <a:lnTo>
                  <a:pt x="620977" y="142225"/>
                </a:lnTo>
                <a:lnTo>
                  <a:pt x="618594" y="155733"/>
                </a:lnTo>
                <a:lnTo>
                  <a:pt x="618594" y="168446"/>
                </a:lnTo>
                <a:lnTo>
                  <a:pt x="619389" y="182747"/>
                </a:lnTo>
                <a:lnTo>
                  <a:pt x="621771" y="197049"/>
                </a:lnTo>
                <a:lnTo>
                  <a:pt x="626535" y="211351"/>
                </a:lnTo>
                <a:lnTo>
                  <a:pt x="632888" y="224064"/>
                </a:lnTo>
                <a:lnTo>
                  <a:pt x="640035" y="237572"/>
                </a:lnTo>
                <a:lnTo>
                  <a:pt x="649564" y="249490"/>
                </a:lnTo>
                <a:lnTo>
                  <a:pt x="659887" y="261408"/>
                </a:lnTo>
                <a:lnTo>
                  <a:pt x="671798" y="271737"/>
                </a:lnTo>
                <a:lnTo>
                  <a:pt x="684503" y="281272"/>
                </a:lnTo>
                <a:lnTo>
                  <a:pt x="698003" y="290012"/>
                </a:lnTo>
                <a:lnTo>
                  <a:pt x="713090" y="297163"/>
                </a:lnTo>
                <a:lnTo>
                  <a:pt x="729766" y="302725"/>
                </a:lnTo>
                <a:lnTo>
                  <a:pt x="746442" y="307492"/>
                </a:lnTo>
                <a:lnTo>
                  <a:pt x="763118" y="310671"/>
                </a:lnTo>
                <a:lnTo>
                  <a:pt x="782176" y="313054"/>
                </a:lnTo>
                <a:lnTo>
                  <a:pt x="799646" y="314643"/>
                </a:lnTo>
                <a:lnTo>
                  <a:pt x="818704" y="313054"/>
                </a:lnTo>
                <a:lnTo>
                  <a:pt x="836968" y="310671"/>
                </a:lnTo>
                <a:lnTo>
                  <a:pt x="854437" y="307492"/>
                </a:lnTo>
                <a:lnTo>
                  <a:pt x="871113" y="302725"/>
                </a:lnTo>
                <a:lnTo>
                  <a:pt x="886201" y="297163"/>
                </a:lnTo>
                <a:lnTo>
                  <a:pt x="902082" y="290012"/>
                </a:lnTo>
                <a:lnTo>
                  <a:pt x="916376" y="281272"/>
                </a:lnTo>
                <a:lnTo>
                  <a:pt x="929081" y="271737"/>
                </a:lnTo>
                <a:lnTo>
                  <a:pt x="940993" y="261408"/>
                </a:lnTo>
                <a:lnTo>
                  <a:pt x="950522" y="249490"/>
                </a:lnTo>
                <a:lnTo>
                  <a:pt x="960051" y="237572"/>
                </a:lnTo>
                <a:lnTo>
                  <a:pt x="968786" y="224064"/>
                </a:lnTo>
                <a:lnTo>
                  <a:pt x="974344" y="211351"/>
                </a:lnTo>
                <a:lnTo>
                  <a:pt x="979109" y="197049"/>
                </a:lnTo>
                <a:lnTo>
                  <a:pt x="981491" y="182747"/>
                </a:lnTo>
                <a:lnTo>
                  <a:pt x="983079" y="168446"/>
                </a:lnTo>
                <a:lnTo>
                  <a:pt x="981491" y="155733"/>
                </a:lnTo>
                <a:lnTo>
                  <a:pt x="979109" y="142225"/>
                </a:lnTo>
                <a:lnTo>
                  <a:pt x="976726" y="131896"/>
                </a:lnTo>
                <a:lnTo>
                  <a:pt x="971962" y="120772"/>
                </a:lnTo>
                <a:lnTo>
                  <a:pt x="967197" y="112827"/>
                </a:lnTo>
                <a:lnTo>
                  <a:pt x="962433" y="104087"/>
                </a:lnTo>
                <a:lnTo>
                  <a:pt x="956874" y="96141"/>
                </a:lnTo>
                <a:lnTo>
                  <a:pt x="950522" y="89785"/>
                </a:lnTo>
                <a:lnTo>
                  <a:pt x="938610" y="77866"/>
                </a:lnTo>
                <a:lnTo>
                  <a:pt x="928287" y="70715"/>
                </a:lnTo>
                <a:lnTo>
                  <a:pt x="918758" y="65154"/>
                </a:lnTo>
                <a:lnTo>
                  <a:pt x="910023" y="60386"/>
                </a:lnTo>
                <a:lnTo>
                  <a:pt x="902877" y="55619"/>
                </a:lnTo>
                <a:lnTo>
                  <a:pt x="897318" y="50852"/>
                </a:lnTo>
                <a:lnTo>
                  <a:pt x="892553" y="45290"/>
                </a:lnTo>
                <a:lnTo>
                  <a:pt x="888583" y="40522"/>
                </a:lnTo>
                <a:lnTo>
                  <a:pt x="886201" y="34166"/>
                </a:lnTo>
                <a:lnTo>
                  <a:pt x="886201" y="29399"/>
                </a:lnTo>
                <a:lnTo>
                  <a:pt x="886201" y="24631"/>
                </a:lnTo>
                <a:lnTo>
                  <a:pt x="887789" y="19864"/>
                </a:lnTo>
                <a:lnTo>
                  <a:pt x="890171" y="15097"/>
                </a:lnTo>
                <a:lnTo>
                  <a:pt x="893348" y="10329"/>
                </a:lnTo>
                <a:lnTo>
                  <a:pt x="898112" y="7151"/>
                </a:lnTo>
                <a:lnTo>
                  <a:pt x="902877" y="4767"/>
                </a:lnTo>
                <a:lnTo>
                  <a:pt x="910023" y="2384"/>
                </a:lnTo>
                <a:lnTo>
                  <a:pt x="918758" y="795"/>
                </a:lnTo>
                <a:lnTo>
                  <a:pt x="928287" y="0"/>
                </a:lnTo>
                <a:lnTo>
                  <a:pt x="1564349" y="0"/>
                </a:lnTo>
                <a:lnTo>
                  <a:pt x="1564349" y="434621"/>
                </a:lnTo>
                <a:lnTo>
                  <a:pt x="1565143" y="434621"/>
                </a:lnTo>
                <a:lnTo>
                  <a:pt x="1565143" y="634054"/>
                </a:lnTo>
                <a:lnTo>
                  <a:pt x="1566731" y="643589"/>
                </a:lnTo>
                <a:lnTo>
                  <a:pt x="1567525" y="651534"/>
                </a:lnTo>
                <a:lnTo>
                  <a:pt x="1569907" y="658685"/>
                </a:lnTo>
                <a:lnTo>
                  <a:pt x="1572290" y="665042"/>
                </a:lnTo>
                <a:lnTo>
                  <a:pt x="1576260" y="669809"/>
                </a:lnTo>
                <a:lnTo>
                  <a:pt x="1581024" y="672987"/>
                </a:lnTo>
                <a:lnTo>
                  <a:pt x="1584201" y="675371"/>
                </a:lnTo>
                <a:lnTo>
                  <a:pt x="1588965" y="676960"/>
                </a:lnTo>
                <a:lnTo>
                  <a:pt x="1595318" y="676960"/>
                </a:lnTo>
                <a:lnTo>
                  <a:pt x="1600082" y="675371"/>
                </a:lnTo>
                <a:lnTo>
                  <a:pt x="1605641" y="672987"/>
                </a:lnTo>
                <a:lnTo>
                  <a:pt x="1610406" y="669809"/>
                </a:lnTo>
                <a:lnTo>
                  <a:pt x="1616758" y="665042"/>
                </a:lnTo>
                <a:lnTo>
                  <a:pt x="1621523" y="658685"/>
                </a:lnTo>
                <a:lnTo>
                  <a:pt x="1626287" y="651534"/>
                </a:lnTo>
                <a:lnTo>
                  <a:pt x="1631052" y="643589"/>
                </a:lnTo>
                <a:lnTo>
                  <a:pt x="1636610" y="634054"/>
                </a:lnTo>
                <a:lnTo>
                  <a:pt x="1643757" y="623725"/>
                </a:lnTo>
                <a:lnTo>
                  <a:pt x="1654874" y="611807"/>
                </a:lnTo>
                <a:lnTo>
                  <a:pt x="1662021" y="605450"/>
                </a:lnTo>
                <a:lnTo>
                  <a:pt x="1669168" y="599888"/>
                </a:lnTo>
                <a:lnTo>
                  <a:pt x="1677109" y="595121"/>
                </a:lnTo>
                <a:lnTo>
                  <a:pt x="1686638" y="590354"/>
                </a:lnTo>
                <a:lnTo>
                  <a:pt x="1696961" y="585586"/>
                </a:lnTo>
                <a:lnTo>
                  <a:pt x="1708078" y="583203"/>
                </a:lnTo>
                <a:lnTo>
                  <a:pt x="1719989" y="580819"/>
                </a:lnTo>
                <a:lnTo>
                  <a:pt x="1732695" y="579230"/>
                </a:lnTo>
                <a:lnTo>
                  <a:pt x="1748576" y="580819"/>
                </a:lnTo>
                <a:lnTo>
                  <a:pt x="1762870" y="583997"/>
                </a:lnTo>
                <a:lnTo>
                  <a:pt x="1777163" y="587970"/>
                </a:lnTo>
                <a:lnTo>
                  <a:pt x="1789869" y="595121"/>
                </a:lnTo>
                <a:lnTo>
                  <a:pt x="1802574" y="602272"/>
                </a:lnTo>
                <a:lnTo>
                  <a:pt x="1814485" y="611807"/>
                </a:lnTo>
                <a:lnTo>
                  <a:pt x="1826396" y="622136"/>
                </a:lnTo>
                <a:lnTo>
                  <a:pt x="1835925" y="633259"/>
                </a:lnTo>
                <a:lnTo>
                  <a:pt x="1845454" y="645972"/>
                </a:lnTo>
                <a:lnTo>
                  <a:pt x="1854983" y="660274"/>
                </a:lnTo>
                <a:lnTo>
                  <a:pt x="1862130" y="675371"/>
                </a:lnTo>
                <a:lnTo>
                  <a:pt x="1868483" y="691262"/>
                </a:lnTo>
                <a:lnTo>
                  <a:pt x="1873247" y="707948"/>
                </a:lnTo>
                <a:lnTo>
                  <a:pt x="1876424" y="725428"/>
                </a:lnTo>
                <a:lnTo>
                  <a:pt x="1878806" y="743702"/>
                </a:lnTo>
                <a:lnTo>
                  <a:pt x="1880394" y="762772"/>
                </a:lnTo>
                <a:lnTo>
                  <a:pt x="1878806" y="781046"/>
                </a:lnTo>
                <a:lnTo>
                  <a:pt x="1876424" y="799321"/>
                </a:lnTo>
                <a:lnTo>
                  <a:pt x="1873247" y="816801"/>
                </a:lnTo>
                <a:lnTo>
                  <a:pt x="1868483" y="833487"/>
                </a:lnTo>
                <a:lnTo>
                  <a:pt x="1862130" y="849378"/>
                </a:lnTo>
                <a:lnTo>
                  <a:pt x="1854983" y="864475"/>
                </a:lnTo>
                <a:lnTo>
                  <a:pt x="1845454" y="878777"/>
                </a:lnTo>
                <a:lnTo>
                  <a:pt x="1835925" y="890695"/>
                </a:lnTo>
                <a:lnTo>
                  <a:pt x="1826396" y="902613"/>
                </a:lnTo>
                <a:lnTo>
                  <a:pt x="1814485" y="912942"/>
                </a:lnTo>
                <a:lnTo>
                  <a:pt x="1802574" y="922477"/>
                </a:lnTo>
                <a:lnTo>
                  <a:pt x="1789869" y="929628"/>
                </a:lnTo>
                <a:lnTo>
                  <a:pt x="1777163" y="936779"/>
                </a:lnTo>
                <a:lnTo>
                  <a:pt x="1762870" y="940752"/>
                </a:lnTo>
                <a:lnTo>
                  <a:pt x="1748576" y="943930"/>
                </a:lnTo>
                <a:lnTo>
                  <a:pt x="1732695" y="943930"/>
                </a:lnTo>
                <a:lnTo>
                  <a:pt x="1719989" y="943930"/>
                </a:lnTo>
                <a:lnTo>
                  <a:pt x="1708078" y="941546"/>
                </a:lnTo>
                <a:lnTo>
                  <a:pt x="1696961" y="938368"/>
                </a:lnTo>
                <a:lnTo>
                  <a:pt x="1686638" y="934395"/>
                </a:lnTo>
                <a:lnTo>
                  <a:pt x="1677109" y="929628"/>
                </a:lnTo>
                <a:lnTo>
                  <a:pt x="1669168" y="924066"/>
                </a:lnTo>
                <a:lnTo>
                  <a:pt x="1662021" y="919299"/>
                </a:lnTo>
                <a:lnTo>
                  <a:pt x="1654874" y="912942"/>
                </a:lnTo>
                <a:lnTo>
                  <a:pt x="1643757" y="901024"/>
                </a:lnTo>
                <a:lnTo>
                  <a:pt x="1636610" y="890695"/>
                </a:lnTo>
                <a:lnTo>
                  <a:pt x="1631052" y="881160"/>
                </a:lnTo>
                <a:lnTo>
                  <a:pt x="1626287" y="873215"/>
                </a:lnTo>
                <a:lnTo>
                  <a:pt x="1621523" y="866064"/>
                </a:lnTo>
                <a:lnTo>
                  <a:pt x="1616758" y="859707"/>
                </a:lnTo>
                <a:lnTo>
                  <a:pt x="1610406" y="854940"/>
                </a:lnTo>
                <a:lnTo>
                  <a:pt x="1605641" y="851762"/>
                </a:lnTo>
                <a:lnTo>
                  <a:pt x="1600082" y="849378"/>
                </a:lnTo>
                <a:lnTo>
                  <a:pt x="1595318" y="847789"/>
                </a:lnTo>
                <a:lnTo>
                  <a:pt x="1588965" y="847789"/>
                </a:lnTo>
                <a:lnTo>
                  <a:pt x="1584201" y="849378"/>
                </a:lnTo>
                <a:lnTo>
                  <a:pt x="1581024" y="851762"/>
                </a:lnTo>
                <a:lnTo>
                  <a:pt x="1576260" y="854940"/>
                </a:lnTo>
                <a:lnTo>
                  <a:pt x="1572290" y="859707"/>
                </a:lnTo>
                <a:lnTo>
                  <a:pt x="1569907" y="866064"/>
                </a:lnTo>
                <a:lnTo>
                  <a:pt x="1567525" y="873215"/>
                </a:lnTo>
                <a:lnTo>
                  <a:pt x="1566731" y="881160"/>
                </a:lnTo>
                <a:lnTo>
                  <a:pt x="1565143" y="890695"/>
                </a:lnTo>
                <a:lnTo>
                  <a:pt x="1565143" y="1209311"/>
                </a:lnTo>
                <a:lnTo>
                  <a:pt x="1564349" y="1209311"/>
                </a:lnTo>
                <a:lnTo>
                  <a:pt x="1564349" y="1570038"/>
                </a:lnTo>
                <a:lnTo>
                  <a:pt x="0" y="1570038"/>
                </a:lnTo>
                <a:close/>
              </a:path>
            </a:pathLst>
          </a:custGeom>
          <a:noFill/>
          <a:ln>
            <a:noFill/>
          </a:ln>
        </p:spPr>
      </p:pic>
      <p:pic>
        <p:nvPicPr>
          <p:cNvPr descr="Graphical user interface, text, application&#10;&#10;Description automatically generated" id="450" name="Google Shape;450;p21"/>
          <p:cNvPicPr preferRelativeResize="0"/>
          <p:nvPr/>
        </p:nvPicPr>
        <p:blipFill rotWithShape="1">
          <a:blip r:embed="rId4">
            <a:alphaModFix/>
          </a:blip>
          <a:srcRect b="1204" l="33328" r="26692" t="59260"/>
          <a:stretch/>
        </p:blipFill>
        <p:spPr>
          <a:xfrm>
            <a:off x="9553600" y="4424803"/>
            <a:ext cx="1884363" cy="1884363"/>
          </a:xfrm>
          <a:custGeom>
            <a:rect b="b" l="l" r="r" t="t"/>
            <a:pathLst>
              <a:path extrusionOk="0" h="1884363" w="1884363">
                <a:moveTo>
                  <a:pt x="763738" y="0"/>
                </a:moveTo>
                <a:lnTo>
                  <a:pt x="782772" y="1588"/>
                </a:lnTo>
                <a:lnTo>
                  <a:pt x="800220" y="2381"/>
                </a:lnTo>
                <a:lnTo>
                  <a:pt x="818461" y="7144"/>
                </a:lnTo>
                <a:lnTo>
                  <a:pt x="835116" y="11906"/>
                </a:lnTo>
                <a:lnTo>
                  <a:pt x="850184" y="18256"/>
                </a:lnTo>
                <a:lnTo>
                  <a:pt x="866046" y="25400"/>
                </a:lnTo>
                <a:lnTo>
                  <a:pt x="880321" y="33338"/>
                </a:lnTo>
                <a:lnTo>
                  <a:pt x="893011" y="42863"/>
                </a:lnTo>
                <a:lnTo>
                  <a:pt x="904907" y="53181"/>
                </a:lnTo>
                <a:lnTo>
                  <a:pt x="914424" y="64294"/>
                </a:lnTo>
                <a:lnTo>
                  <a:pt x="923941" y="76994"/>
                </a:lnTo>
                <a:lnTo>
                  <a:pt x="931079" y="88900"/>
                </a:lnTo>
                <a:lnTo>
                  <a:pt x="938216" y="103188"/>
                </a:lnTo>
                <a:lnTo>
                  <a:pt x="941389" y="116681"/>
                </a:lnTo>
                <a:lnTo>
                  <a:pt x="945354" y="131763"/>
                </a:lnTo>
                <a:lnTo>
                  <a:pt x="946147" y="146050"/>
                </a:lnTo>
                <a:lnTo>
                  <a:pt x="945354" y="158750"/>
                </a:lnTo>
                <a:lnTo>
                  <a:pt x="942975" y="170656"/>
                </a:lnTo>
                <a:lnTo>
                  <a:pt x="940595" y="182563"/>
                </a:lnTo>
                <a:lnTo>
                  <a:pt x="935837" y="192088"/>
                </a:lnTo>
                <a:lnTo>
                  <a:pt x="931079" y="201613"/>
                </a:lnTo>
                <a:lnTo>
                  <a:pt x="926320" y="210344"/>
                </a:lnTo>
                <a:lnTo>
                  <a:pt x="919975" y="218281"/>
                </a:lnTo>
                <a:lnTo>
                  <a:pt x="914424" y="224631"/>
                </a:lnTo>
                <a:lnTo>
                  <a:pt x="902528" y="234950"/>
                </a:lnTo>
                <a:lnTo>
                  <a:pt x="892217" y="243681"/>
                </a:lnTo>
                <a:lnTo>
                  <a:pt x="882701" y="249238"/>
                </a:lnTo>
                <a:lnTo>
                  <a:pt x="873977" y="253206"/>
                </a:lnTo>
                <a:lnTo>
                  <a:pt x="866839" y="258763"/>
                </a:lnTo>
                <a:lnTo>
                  <a:pt x="861287" y="263525"/>
                </a:lnTo>
                <a:lnTo>
                  <a:pt x="856529" y="268288"/>
                </a:lnTo>
                <a:lnTo>
                  <a:pt x="852563" y="273844"/>
                </a:lnTo>
                <a:lnTo>
                  <a:pt x="850184" y="278606"/>
                </a:lnTo>
                <a:lnTo>
                  <a:pt x="849391" y="284956"/>
                </a:lnTo>
                <a:lnTo>
                  <a:pt x="849391" y="289719"/>
                </a:lnTo>
                <a:lnTo>
                  <a:pt x="850184" y="294481"/>
                </a:lnTo>
                <a:lnTo>
                  <a:pt x="852563" y="299244"/>
                </a:lnTo>
                <a:lnTo>
                  <a:pt x="856529" y="302419"/>
                </a:lnTo>
                <a:lnTo>
                  <a:pt x="861287" y="306388"/>
                </a:lnTo>
                <a:lnTo>
                  <a:pt x="866839" y="309563"/>
                </a:lnTo>
                <a:lnTo>
                  <a:pt x="873977" y="311944"/>
                </a:lnTo>
                <a:lnTo>
                  <a:pt x="882701" y="313531"/>
                </a:lnTo>
                <a:lnTo>
                  <a:pt x="892217" y="313531"/>
                </a:lnTo>
                <a:lnTo>
                  <a:pt x="1569510" y="313531"/>
                </a:lnTo>
                <a:lnTo>
                  <a:pt x="1569510" y="950913"/>
                </a:lnTo>
                <a:lnTo>
                  <a:pt x="1571096" y="958850"/>
                </a:lnTo>
                <a:lnTo>
                  <a:pt x="1571889" y="966788"/>
                </a:lnTo>
                <a:lnTo>
                  <a:pt x="1574268" y="973932"/>
                </a:lnTo>
                <a:lnTo>
                  <a:pt x="1576647" y="980282"/>
                </a:lnTo>
                <a:lnTo>
                  <a:pt x="1580613" y="985044"/>
                </a:lnTo>
                <a:lnTo>
                  <a:pt x="1585371" y="988219"/>
                </a:lnTo>
                <a:lnTo>
                  <a:pt x="1588544" y="990600"/>
                </a:lnTo>
                <a:lnTo>
                  <a:pt x="1593302" y="992188"/>
                </a:lnTo>
                <a:lnTo>
                  <a:pt x="1599647" y="992188"/>
                </a:lnTo>
                <a:lnTo>
                  <a:pt x="1604405" y="990600"/>
                </a:lnTo>
                <a:lnTo>
                  <a:pt x="1609957" y="988219"/>
                </a:lnTo>
                <a:lnTo>
                  <a:pt x="1614715" y="985044"/>
                </a:lnTo>
                <a:lnTo>
                  <a:pt x="1621060" y="980282"/>
                </a:lnTo>
                <a:lnTo>
                  <a:pt x="1625818" y="973932"/>
                </a:lnTo>
                <a:lnTo>
                  <a:pt x="1630577" y="966788"/>
                </a:lnTo>
                <a:lnTo>
                  <a:pt x="1635335" y="960438"/>
                </a:lnTo>
                <a:lnTo>
                  <a:pt x="1640887" y="949325"/>
                </a:lnTo>
                <a:lnTo>
                  <a:pt x="1648025" y="939800"/>
                </a:lnTo>
                <a:lnTo>
                  <a:pt x="1659128" y="927894"/>
                </a:lnTo>
                <a:lnTo>
                  <a:pt x="1666266" y="922338"/>
                </a:lnTo>
                <a:lnTo>
                  <a:pt x="1673403" y="915988"/>
                </a:lnTo>
                <a:lnTo>
                  <a:pt x="1682127" y="910432"/>
                </a:lnTo>
                <a:lnTo>
                  <a:pt x="1690851" y="905669"/>
                </a:lnTo>
                <a:lnTo>
                  <a:pt x="1701161" y="901700"/>
                </a:lnTo>
                <a:lnTo>
                  <a:pt x="1712264" y="898525"/>
                </a:lnTo>
                <a:lnTo>
                  <a:pt x="1724161" y="896144"/>
                </a:lnTo>
                <a:lnTo>
                  <a:pt x="1736850" y="896144"/>
                </a:lnTo>
                <a:lnTo>
                  <a:pt x="1752712" y="896938"/>
                </a:lnTo>
                <a:lnTo>
                  <a:pt x="1766987" y="899319"/>
                </a:lnTo>
                <a:lnTo>
                  <a:pt x="1781263" y="904082"/>
                </a:lnTo>
                <a:lnTo>
                  <a:pt x="1793952" y="910432"/>
                </a:lnTo>
                <a:lnTo>
                  <a:pt x="1806641" y="917575"/>
                </a:lnTo>
                <a:lnTo>
                  <a:pt x="1818537" y="927100"/>
                </a:lnTo>
                <a:lnTo>
                  <a:pt x="1830434" y="937419"/>
                </a:lnTo>
                <a:lnTo>
                  <a:pt x="1841537" y="949325"/>
                </a:lnTo>
                <a:lnTo>
                  <a:pt x="1849468" y="962819"/>
                </a:lnTo>
                <a:lnTo>
                  <a:pt x="1858985" y="975519"/>
                </a:lnTo>
                <a:lnTo>
                  <a:pt x="1866122" y="990600"/>
                </a:lnTo>
                <a:lnTo>
                  <a:pt x="1872467" y="1007269"/>
                </a:lnTo>
                <a:lnTo>
                  <a:pt x="1877225" y="1023938"/>
                </a:lnTo>
                <a:lnTo>
                  <a:pt x="1880398" y="1040607"/>
                </a:lnTo>
                <a:lnTo>
                  <a:pt x="1882777" y="1059657"/>
                </a:lnTo>
                <a:lnTo>
                  <a:pt x="1884363" y="1077913"/>
                </a:lnTo>
                <a:lnTo>
                  <a:pt x="1882777" y="1096169"/>
                </a:lnTo>
                <a:lnTo>
                  <a:pt x="1880398" y="1114425"/>
                </a:lnTo>
                <a:lnTo>
                  <a:pt x="1877225" y="1131888"/>
                </a:lnTo>
                <a:lnTo>
                  <a:pt x="1872467" y="1148557"/>
                </a:lnTo>
                <a:lnTo>
                  <a:pt x="1866122" y="1164432"/>
                </a:lnTo>
                <a:lnTo>
                  <a:pt x="1858985" y="1179513"/>
                </a:lnTo>
                <a:lnTo>
                  <a:pt x="1849468" y="1193801"/>
                </a:lnTo>
                <a:lnTo>
                  <a:pt x="1841537" y="1206501"/>
                </a:lnTo>
                <a:lnTo>
                  <a:pt x="1830434" y="1218407"/>
                </a:lnTo>
                <a:lnTo>
                  <a:pt x="1818537" y="1227932"/>
                </a:lnTo>
                <a:lnTo>
                  <a:pt x="1806641" y="1237457"/>
                </a:lnTo>
                <a:lnTo>
                  <a:pt x="1793952" y="1246188"/>
                </a:lnTo>
                <a:lnTo>
                  <a:pt x="1781263" y="1251744"/>
                </a:lnTo>
                <a:lnTo>
                  <a:pt x="1766987" y="1256507"/>
                </a:lnTo>
                <a:lnTo>
                  <a:pt x="1752712" y="1258888"/>
                </a:lnTo>
                <a:lnTo>
                  <a:pt x="1736850" y="1260476"/>
                </a:lnTo>
                <a:lnTo>
                  <a:pt x="1724161" y="1258888"/>
                </a:lnTo>
                <a:lnTo>
                  <a:pt x="1712264" y="1256507"/>
                </a:lnTo>
                <a:lnTo>
                  <a:pt x="1701161" y="1254126"/>
                </a:lnTo>
                <a:lnTo>
                  <a:pt x="1690851" y="1249363"/>
                </a:lnTo>
                <a:lnTo>
                  <a:pt x="1682127" y="1244601"/>
                </a:lnTo>
                <a:lnTo>
                  <a:pt x="1673403" y="1239838"/>
                </a:lnTo>
                <a:lnTo>
                  <a:pt x="1666266" y="1234282"/>
                </a:lnTo>
                <a:lnTo>
                  <a:pt x="1659128" y="1227932"/>
                </a:lnTo>
                <a:lnTo>
                  <a:pt x="1648025" y="1216026"/>
                </a:lnTo>
                <a:lnTo>
                  <a:pt x="1640887" y="1205707"/>
                </a:lnTo>
                <a:lnTo>
                  <a:pt x="1635335" y="1196182"/>
                </a:lnTo>
                <a:lnTo>
                  <a:pt x="1630577" y="1188244"/>
                </a:lnTo>
                <a:lnTo>
                  <a:pt x="1625818" y="1181101"/>
                </a:lnTo>
                <a:lnTo>
                  <a:pt x="1621060" y="1174750"/>
                </a:lnTo>
                <a:lnTo>
                  <a:pt x="1614715" y="1169988"/>
                </a:lnTo>
                <a:lnTo>
                  <a:pt x="1609957" y="1166813"/>
                </a:lnTo>
                <a:lnTo>
                  <a:pt x="1604405" y="1164432"/>
                </a:lnTo>
                <a:lnTo>
                  <a:pt x="1599647" y="1164432"/>
                </a:lnTo>
                <a:lnTo>
                  <a:pt x="1593302" y="1164432"/>
                </a:lnTo>
                <a:lnTo>
                  <a:pt x="1588544" y="1165225"/>
                </a:lnTo>
                <a:lnTo>
                  <a:pt x="1585371" y="1167607"/>
                </a:lnTo>
                <a:lnTo>
                  <a:pt x="1580613" y="1171575"/>
                </a:lnTo>
                <a:lnTo>
                  <a:pt x="1576647" y="1176338"/>
                </a:lnTo>
                <a:lnTo>
                  <a:pt x="1574268" y="1181101"/>
                </a:lnTo>
                <a:lnTo>
                  <a:pt x="1571889" y="1188244"/>
                </a:lnTo>
                <a:lnTo>
                  <a:pt x="1571096" y="1196182"/>
                </a:lnTo>
                <a:lnTo>
                  <a:pt x="1569510" y="1205707"/>
                </a:lnTo>
                <a:lnTo>
                  <a:pt x="1569510" y="1884363"/>
                </a:lnTo>
                <a:lnTo>
                  <a:pt x="0" y="1884363"/>
                </a:lnTo>
                <a:lnTo>
                  <a:pt x="0" y="1173957"/>
                </a:lnTo>
                <a:lnTo>
                  <a:pt x="6345" y="1167607"/>
                </a:lnTo>
                <a:lnTo>
                  <a:pt x="11896" y="1164432"/>
                </a:lnTo>
                <a:lnTo>
                  <a:pt x="19034" y="1162844"/>
                </a:lnTo>
                <a:lnTo>
                  <a:pt x="27758" y="1164432"/>
                </a:lnTo>
                <a:lnTo>
                  <a:pt x="35689" y="1169194"/>
                </a:lnTo>
                <a:lnTo>
                  <a:pt x="42827" y="1174750"/>
                </a:lnTo>
                <a:lnTo>
                  <a:pt x="49964" y="1184276"/>
                </a:lnTo>
                <a:lnTo>
                  <a:pt x="57102" y="1196182"/>
                </a:lnTo>
                <a:lnTo>
                  <a:pt x="63447" y="1205707"/>
                </a:lnTo>
                <a:lnTo>
                  <a:pt x="70584" y="1216026"/>
                </a:lnTo>
                <a:lnTo>
                  <a:pt x="80895" y="1227932"/>
                </a:lnTo>
                <a:lnTo>
                  <a:pt x="88032" y="1234282"/>
                </a:lnTo>
                <a:lnTo>
                  <a:pt x="95170" y="1239044"/>
                </a:lnTo>
                <a:lnTo>
                  <a:pt x="103101" y="1244601"/>
                </a:lnTo>
                <a:lnTo>
                  <a:pt x="112618" y="1249363"/>
                </a:lnTo>
                <a:lnTo>
                  <a:pt x="123721" y="1253332"/>
                </a:lnTo>
                <a:lnTo>
                  <a:pt x="134031" y="1256507"/>
                </a:lnTo>
                <a:lnTo>
                  <a:pt x="145927" y="1258888"/>
                </a:lnTo>
                <a:lnTo>
                  <a:pt x="159410" y="1258888"/>
                </a:lnTo>
                <a:lnTo>
                  <a:pt x="174478" y="1258888"/>
                </a:lnTo>
                <a:lnTo>
                  <a:pt x="188754" y="1255713"/>
                </a:lnTo>
                <a:lnTo>
                  <a:pt x="203029" y="1251744"/>
                </a:lnTo>
                <a:lnTo>
                  <a:pt x="215718" y="1244601"/>
                </a:lnTo>
                <a:lnTo>
                  <a:pt x="229201" y="1237457"/>
                </a:lnTo>
                <a:lnTo>
                  <a:pt x="241097" y="1227932"/>
                </a:lnTo>
                <a:lnTo>
                  <a:pt x="252993" y="1217613"/>
                </a:lnTo>
                <a:lnTo>
                  <a:pt x="262510" y="1205707"/>
                </a:lnTo>
                <a:lnTo>
                  <a:pt x="272027" y="1193801"/>
                </a:lnTo>
                <a:lnTo>
                  <a:pt x="279958" y="1179513"/>
                </a:lnTo>
                <a:lnTo>
                  <a:pt x="288682" y="1164432"/>
                </a:lnTo>
                <a:lnTo>
                  <a:pt x="294234" y="1148557"/>
                </a:lnTo>
                <a:lnTo>
                  <a:pt x="298992" y="1131888"/>
                </a:lnTo>
                <a:lnTo>
                  <a:pt x="302957" y="1114425"/>
                </a:lnTo>
                <a:lnTo>
                  <a:pt x="305337" y="1096169"/>
                </a:lnTo>
                <a:lnTo>
                  <a:pt x="306130" y="1077913"/>
                </a:lnTo>
                <a:lnTo>
                  <a:pt x="305337" y="1058863"/>
                </a:lnTo>
                <a:lnTo>
                  <a:pt x="302957" y="1040607"/>
                </a:lnTo>
                <a:lnTo>
                  <a:pt x="298992" y="1023144"/>
                </a:lnTo>
                <a:lnTo>
                  <a:pt x="294234" y="1006475"/>
                </a:lnTo>
                <a:lnTo>
                  <a:pt x="288682" y="990600"/>
                </a:lnTo>
                <a:lnTo>
                  <a:pt x="279958" y="975519"/>
                </a:lnTo>
                <a:lnTo>
                  <a:pt x="272027" y="961232"/>
                </a:lnTo>
                <a:lnTo>
                  <a:pt x="262510" y="948532"/>
                </a:lnTo>
                <a:lnTo>
                  <a:pt x="252993" y="937419"/>
                </a:lnTo>
                <a:lnTo>
                  <a:pt x="241097" y="927100"/>
                </a:lnTo>
                <a:lnTo>
                  <a:pt x="229201" y="917575"/>
                </a:lnTo>
                <a:lnTo>
                  <a:pt x="215718" y="910432"/>
                </a:lnTo>
                <a:lnTo>
                  <a:pt x="203029" y="903288"/>
                </a:lnTo>
                <a:lnTo>
                  <a:pt x="188754" y="899319"/>
                </a:lnTo>
                <a:lnTo>
                  <a:pt x="174478" y="896144"/>
                </a:lnTo>
                <a:lnTo>
                  <a:pt x="159410" y="894557"/>
                </a:lnTo>
                <a:lnTo>
                  <a:pt x="145927" y="896144"/>
                </a:lnTo>
                <a:lnTo>
                  <a:pt x="134031" y="898525"/>
                </a:lnTo>
                <a:lnTo>
                  <a:pt x="123721" y="900907"/>
                </a:lnTo>
                <a:lnTo>
                  <a:pt x="112618" y="905669"/>
                </a:lnTo>
                <a:lnTo>
                  <a:pt x="103101" y="910432"/>
                </a:lnTo>
                <a:lnTo>
                  <a:pt x="95170" y="915194"/>
                </a:lnTo>
                <a:lnTo>
                  <a:pt x="88032" y="920750"/>
                </a:lnTo>
                <a:lnTo>
                  <a:pt x="80895" y="927100"/>
                </a:lnTo>
                <a:lnTo>
                  <a:pt x="70584" y="939007"/>
                </a:lnTo>
                <a:lnTo>
                  <a:pt x="63447" y="949325"/>
                </a:lnTo>
                <a:lnTo>
                  <a:pt x="57102" y="958850"/>
                </a:lnTo>
                <a:lnTo>
                  <a:pt x="49964" y="970757"/>
                </a:lnTo>
                <a:lnTo>
                  <a:pt x="42827" y="980282"/>
                </a:lnTo>
                <a:lnTo>
                  <a:pt x="35689" y="985838"/>
                </a:lnTo>
                <a:lnTo>
                  <a:pt x="27758" y="989807"/>
                </a:lnTo>
                <a:lnTo>
                  <a:pt x="19034" y="992188"/>
                </a:lnTo>
                <a:lnTo>
                  <a:pt x="11896" y="990600"/>
                </a:lnTo>
                <a:lnTo>
                  <a:pt x="6345" y="987425"/>
                </a:lnTo>
                <a:lnTo>
                  <a:pt x="0" y="981075"/>
                </a:lnTo>
                <a:lnTo>
                  <a:pt x="0" y="313531"/>
                </a:lnTo>
                <a:lnTo>
                  <a:pt x="636052" y="313531"/>
                </a:lnTo>
                <a:lnTo>
                  <a:pt x="645569" y="313531"/>
                </a:lnTo>
                <a:lnTo>
                  <a:pt x="653500" y="311944"/>
                </a:lnTo>
                <a:lnTo>
                  <a:pt x="660638" y="309563"/>
                </a:lnTo>
                <a:lnTo>
                  <a:pt x="666189" y="306388"/>
                </a:lnTo>
                <a:lnTo>
                  <a:pt x="670948" y="302419"/>
                </a:lnTo>
                <a:lnTo>
                  <a:pt x="674913" y="299244"/>
                </a:lnTo>
                <a:lnTo>
                  <a:pt x="677292" y="294481"/>
                </a:lnTo>
                <a:lnTo>
                  <a:pt x="678085" y="289719"/>
                </a:lnTo>
                <a:lnTo>
                  <a:pt x="678085" y="284956"/>
                </a:lnTo>
                <a:lnTo>
                  <a:pt x="677292" y="278606"/>
                </a:lnTo>
                <a:lnTo>
                  <a:pt x="674913" y="273844"/>
                </a:lnTo>
                <a:lnTo>
                  <a:pt x="670948" y="268288"/>
                </a:lnTo>
                <a:lnTo>
                  <a:pt x="666189" y="263525"/>
                </a:lnTo>
                <a:lnTo>
                  <a:pt x="660638" y="258763"/>
                </a:lnTo>
                <a:lnTo>
                  <a:pt x="653500" y="253206"/>
                </a:lnTo>
                <a:lnTo>
                  <a:pt x="645569" y="249238"/>
                </a:lnTo>
                <a:lnTo>
                  <a:pt x="636052" y="243681"/>
                </a:lnTo>
                <a:lnTo>
                  <a:pt x="624949" y="234950"/>
                </a:lnTo>
                <a:lnTo>
                  <a:pt x="614639" y="224631"/>
                </a:lnTo>
                <a:lnTo>
                  <a:pt x="607501" y="218281"/>
                </a:lnTo>
                <a:lnTo>
                  <a:pt x="602743" y="210344"/>
                </a:lnTo>
                <a:lnTo>
                  <a:pt x="596398" y="201613"/>
                </a:lnTo>
                <a:lnTo>
                  <a:pt x="591639" y="192088"/>
                </a:lnTo>
                <a:lnTo>
                  <a:pt x="588467" y="182563"/>
                </a:lnTo>
                <a:lnTo>
                  <a:pt x="584502" y="170656"/>
                </a:lnTo>
                <a:lnTo>
                  <a:pt x="582122" y="158750"/>
                </a:lnTo>
                <a:lnTo>
                  <a:pt x="582122" y="146050"/>
                </a:lnTo>
                <a:lnTo>
                  <a:pt x="582122" y="131763"/>
                </a:lnTo>
                <a:lnTo>
                  <a:pt x="586088" y="116681"/>
                </a:lnTo>
                <a:lnTo>
                  <a:pt x="590846" y="103188"/>
                </a:lnTo>
                <a:lnTo>
                  <a:pt x="596398" y="88900"/>
                </a:lnTo>
                <a:lnTo>
                  <a:pt x="603536" y="76994"/>
                </a:lnTo>
                <a:lnTo>
                  <a:pt x="613053" y="64294"/>
                </a:lnTo>
                <a:lnTo>
                  <a:pt x="624156" y="53181"/>
                </a:lnTo>
                <a:lnTo>
                  <a:pt x="636052" y="42863"/>
                </a:lnTo>
                <a:lnTo>
                  <a:pt x="647948" y="33338"/>
                </a:lnTo>
                <a:lnTo>
                  <a:pt x="662224" y="25400"/>
                </a:lnTo>
                <a:lnTo>
                  <a:pt x="677292" y="18256"/>
                </a:lnTo>
                <a:lnTo>
                  <a:pt x="692361" y="11906"/>
                </a:lnTo>
                <a:lnTo>
                  <a:pt x="709016" y="7144"/>
                </a:lnTo>
                <a:lnTo>
                  <a:pt x="727256" y="2381"/>
                </a:lnTo>
                <a:lnTo>
                  <a:pt x="744704" y="1588"/>
                </a:lnTo>
                <a:close/>
              </a:path>
            </a:pathLst>
          </a:custGeom>
          <a:noFill/>
          <a:ln>
            <a:noFill/>
          </a:ln>
        </p:spPr>
      </p:pic>
      <p:pic>
        <p:nvPicPr>
          <p:cNvPr descr="Graphical user interface, text, application&#10;&#10;Description automatically generated" id="451" name="Google Shape;451;p21"/>
          <p:cNvPicPr preferRelativeResize="0"/>
          <p:nvPr/>
        </p:nvPicPr>
        <p:blipFill rotWithShape="1">
          <a:blip r:embed="rId4">
            <a:alphaModFix/>
          </a:blip>
          <a:srcRect b="664" l="66369" r="319" t="59766"/>
          <a:stretch/>
        </p:blipFill>
        <p:spPr>
          <a:xfrm>
            <a:off x="306982" y="4441120"/>
            <a:ext cx="1601922" cy="1851728"/>
          </a:xfrm>
          <a:custGeom>
            <a:rect b="b" l="l" r="r" t="t"/>
            <a:pathLst>
              <a:path extrusionOk="0" h="1885950" w="1570038">
                <a:moveTo>
                  <a:pt x="761183" y="0"/>
                </a:moveTo>
                <a:lnTo>
                  <a:pt x="780252" y="794"/>
                </a:lnTo>
                <a:lnTo>
                  <a:pt x="797732" y="2382"/>
                </a:lnTo>
                <a:lnTo>
                  <a:pt x="816007" y="5559"/>
                </a:lnTo>
                <a:lnTo>
                  <a:pt x="832692" y="11911"/>
                </a:lnTo>
                <a:lnTo>
                  <a:pt x="847789" y="17470"/>
                </a:lnTo>
                <a:lnTo>
                  <a:pt x="863680" y="24617"/>
                </a:lnTo>
                <a:lnTo>
                  <a:pt x="877982" y="33352"/>
                </a:lnTo>
                <a:lnTo>
                  <a:pt x="890695" y="42087"/>
                </a:lnTo>
                <a:lnTo>
                  <a:pt x="902613" y="53204"/>
                </a:lnTo>
                <a:lnTo>
                  <a:pt x="912942" y="63527"/>
                </a:lnTo>
                <a:lnTo>
                  <a:pt x="921682" y="75438"/>
                </a:lnTo>
                <a:lnTo>
                  <a:pt x="929628" y="88938"/>
                </a:lnTo>
                <a:lnTo>
                  <a:pt x="935984" y="103231"/>
                </a:lnTo>
                <a:lnTo>
                  <a:pt x="940752" y="115936"/>
                </a:lnTo>
                <a:lnTo>
                  <a:pt x="943135" y="131818"/>
                </a:lnTo>
                <a:lnTo>
                  <a:pt x="943930" y="146112"/>
                </a:lnTo>
                <a:lnTo>
                  <a:pt x="943135" y="158817"/>
                </a:lnTo>
                <a:lnTo>
                  <a:pt x="940752" y="170728"/>
                </a:lnTo>
                <a:lnTo>
                  <a:pt x="938368" y="182640"/>
                </a:lnTo>
                <a:lnTo>
                  <a:pt x="933601" y="192169"/>
                </a:lnTo>
                <a:lnTo>
                  <a:pt x="928833" y="201698"/>
                </a:lnTo>
                <a:lnTo>
                  <a:pt x="924066" y="209638"/>
                </a:lnTo>
                <a:lnTo>
                  <a:pt x="917710" y="216785"/>
                </a:lnTo>
                <a:lnTo>
                  <a:pt x="912148" y="223932"/>
                </a:lnTo>
                <a:lnTo>
                  <a:pt x="900229" y="235049"/>
                </a:lnTo>
                <a:lnTo>
                  <a:pt x="889900" y="242990"/>
                </a:lnTo>
                <a:lnTo>
                  <a:pt x="880366" y="249343"/>
                </a:lnTo>
                <a:lnTo>
                  <a:pt x="871626" y="252519"/>
                </a:lnTo>
                <a:lnTo>
                  <a:pt x="864475" y="257283"/>
                </a:lnTo>
                <a:lnTo>
                  <a:pt x="858913" y="263636"/>
                </a:lnTo>
                <a:lnTo>
                  <a:pt x="854145" y="268401"/>
                </a:lnTo>
                <a:lnTo>
                  <a:pt x="850173" y="273959"/>
                </a:lnTo>
                <a:lnTo>
                  <a:pt x="847789" y="278724"/>
                </a:lnTo>
                <a:lnTo>
                  <a:pt x="847789" y="284282"/>
                </a:lnTo>
                <a:lnTo>
                  <a:pt x="847789" y="289047"/>
                </a:lnTo>
                <a:lnTo>
                  <a:pt x="849378" y="293811"/>
                </a:lnTo>
                <a:lnTo>
                  <a:pt x="851762" y="298576"/>
                </a:lnTo>
                <a:lnTo>
                  <a:pt x="854940" y="302546"/>
                </a:lnTo>
                <a:lnTo>
                  <a:pt x="859707" y="305723"/>
                </a:lnTo>
                <a:lnTo>
                  <a:pt x="864475" y="309693"/>
                </a:lnTo>
                <a:lnTo>
                  <a:pt x="871626" y="312075"/>
                </a:lnTo>
                <a:lnTo>
                  <a:pt x="880366" y="312869"/>
                </a:lnTo>
                <a:lnTo>
                  <a:pt x="889900" y="312869"/>
                </a:lnTo>
                <a:lnTo>
                  <a:pt x="1209311" y="312869"/>
                </a:lnTo>
                <a:lnTo>
                  <a:pt x="1209311" y="314457"/>
                </a:lnTo>
                <a:lnTo>
                  <a:pt x="1570038" y="314457"/>
                </a:lnTo>
                <a:lnTo>
                  <a:pt x="1570038" y="1885950"/>
                </a:lnTo>
                <a:lnTo>
                  <a:pt x="0" y="1885950"/>
                </a:lnTo>
                <a:lnTo>
                  <a:pt x="0" y="1207008"/>
                </a:lnTo>
                <a:lnTo>
                  <a:pt x="0" y="1197479"/>
                </a:lnTo>
                <a:lnTo>
                  <a:pt x="795" y="1189538"/>
                </a:lnTo>
                <a:lnTo>
                  <a:pt x="3178" y="1182392"/>
                </a:lnTo>
                <a:lnTo>
                  <a:pt x="7151" y="1177627"/>
                </a:lnTo>
                <a:lnTo>
                  <a:pt x="10329" y="1172863"/>
                </a:lnTo>
                <a:lnTo>
                  <a:pt x="14302" y="1168892"/>
                </a:lnTo>
                <a:lnTo>
                  <a:pt x="19070" y="1166510"/>
                </a:lnTo>
                <a:lnTo>
                  <a:pt x="23837" y="1165716"/>
                </a:lnTo>
                <a:lnTo>
                  <a:pt x="28604" y="1165716"/>
                </a:lnTo>
                <a:lnTo>
                  <a:pt x="34166" y="1165716"/>
                </a:lnTo>
                <a:lnTo>
                  <a:pt x="38933" y="1168098"/>
                </a:lnTo>
                <a:lnTo>
                  <a:pt x="45290" y="1171274"/>
                </a:lnTo>
                <a:lnTo>
                  <a:pt x="50057" y="1176039"/>
                </a:lnTo>
                <a:lnTo>
                  <a:pt x="55619" y="1182392"/>
                </a:lnTo>
                <a:lnTo>
                  <a:pt x="60386" y="1189538"/>
                </a:lnTo>
                <a:lnTo>
                  <a:pt x="64359" y="1197479"/>
                </a:lnTo>
                <a:lnTo>
                  <a:pt x="69921" y="1207008"/>
                </a:lnTo>
                <a:lnTo>
                  <a:pt x="78661" y="1217331"/>
                </a:lnTo>
                <a:lnTo>
                  <a:pt x="88990" y="1229243"/>
                </a:lnTo>
                <a:lnTo>
                  <a:pt x="96141" y="1235595"/>
                </a:lnTo>
                <a:lnTo>
                  <a:pt x="103292" y="1241154"/>
                </a:lnTo>
                <a:lnTo>
                  <a:pt x="111238" y="1245918"/>
                </a:lnTo>
                <a:lnTo>
                  <a:pt x="120772" y="1250683"/>
                </a:lnTo>
                <a:lnTo>
                  <a:pt x="130307" y="1255447"/>
                </a:lnTo>
                <a:lnTo>
                  <a:pt x="142225" y="1257830"/>
                </a:lnTo>
                <a:lnTo>
                  <a:pt x="154144" y="1260212"/>
                </a:lnTo>
                <a:lnTo>
                  <a:pt x="167651" y="1261800"/>
                </a:lnTo>
                <a:lnTo>
                  <a:pt x="181953" y="1260212"/>
                </a:lnTo>
                <a:lnTo>
                  <a:pt x="197050" y="1257830"/>
                </a:lnTo>
                <a:lnTo>
                  <a:pt x="210557" y="1253065"/>
                </a:lnTo>
                <a:lnTo>
                  <a:pt x="224064" y="1247506"/>
                </a:lnTo>
                <a:lnTo>
                  <a:pt x="237572" y="1238772"/>
                </a:lnTo>
                <a:lnTo>
                  <a:pt x="249490" y="1229243"/>
                </a:lnTo>
                <a:lnTo>
                  <a:pt x="259819" y="1219714"/>
                </a:lnTo>
                <a:lnTo>
                  <a:pt x="270943" y="1207802"/>
                </a:lnTo>
                <a:lnTo>
                  <a:pt x="280478" y="1195097"/>
                </a:lnTo>
                <a:lnTo>
                  <a:pt x="288423" y="1180803"/>
                </a:lnTo>
                <a:lnTo>
                  <a:pt x="295574" y="1165716"/>
                </a:lnTo>
                <a:lnTo>
                  <a:pt x="301931" y="1149834"/>
                </a:lnTo>
                <a:lnTo>
                  <a:pt x="307492" y="1133158"/>
                </a:lnTo>
                <a:lnTo>
                  <a:pt x="311465" y="1115689"/>
                </a:lnTo>
                <a:lnTo>
                  <a:pt x="312260" y="1097425"/>
                </a:lnTo>
                <a:lnTo>
                  <a:pt x="313849" y="1079161"/>
                </a:lnTo>
                <a:lnTo>
                  <a:pt x="312260" y="1060897"/>
                </a:lnTo>
                <a:lnTo>
                  <a:pt x="311465" y="1041839"/>
                </a:lnTo>
                <a:lnTo>
                  <a:pt x="307492" y="1025163"/>
                </a:lnTo>
                <a:lnTo>
                  <a:pt x="301931" y="1008487"/>
                </a:lnTo>
                <a:lnTo>
                  <a:pt x="295574" y="991811"/>
                </a:lnTo>
                <a:lnTo>
                  <a:pt x="288423" y="976724"/>
                </a:lnTo>
                <a:lnTo>
                  <a:pt x="280478" y="964018"/>
                </a:lnTo>
                <a:lnTo>
                  <a:pt x="270943" y="950519"/>
                </a:lnTo>
                <a:lnTo>
                  <a:pt x="259819" y="938608"/>
                </a:lnTo>
                <a:lnTo>
                  <a:pt x="249490" y="928285"/>
                </a:lnTo>
                <a:lnTo>
                  <a:pt x="237572" y="918756"/>
                </a:lnTo>
                <a:lnTo>
                  <a:pt x="224064" y="911609"/>
                </a:lnTo>
                <a:lnTo>
                  <a:pt x="210557" y="905256"/>
                </a:lnTo>
                <a:lnTo>
                  <a:pt x="197050" y="900492"/>
                </a:lnTo>
                <a:lnTo>
                  <a:pt x="181953" y="898109"/>
                </a:lnTo>
                <a:lnTo>
                  <a:pt x="167651" y="897315"/>
                </a:lnTo>
                <a:lnTo>
                  <a:pt x="154144" y="897315"/>
                </a:lnTo>
                <a:lnTo>
                  <a:pt x="142225" y="899698"/>
                </a:lnTo>
                <a:lnTo>
                  <a:pt x="130307" y="902874"/>
                </a:lnTo>
                <a:lnTo>
                  <a:pt x="120772" y="906844"/>
                </a:lnTo>
                <a:lnTo>
                  <a:pt x="111238" y="911609"/>
                </a:lnTo>
                <a:lnTo>
                  <a:pt x="103292" y="917167"/>
                </a:lnTo>
                <a:lnTo>
                  <a:pt x="96141" y="923520"/>
                </a:lnTo>
                <a:lnTo>
                  <a:pt x="88990" y="929079"/>
                </a:lnTo>
                <a:lnTo>
                  <a:pt x="78661" y="940990"/>
                </a:lnTo>
                <a:lnTo>
                  <a:pt x="69921" y="950519"/>
                </a:lnTo>
                <a:lnTo>
                  <a:pt x="64359" y="961636"/>
                </a:lnTo>
                <a:lnTo>
                  <a:pt x="60386" y="967989"/>
                </a:lnTo>
                <a:lnTo>
                  <a:pt x="55619" y="975136"/>
                </a:lnTo>
                <a:lnTo>
                  <a:pt x="50057" y="981488"/>
                </a:lnTo>
                <a:lnTo>
                  <a:pt x="45290" y="986253"/>
                </a:lnTo>
                <a:lnTo>
                  <a:pt x="38933" y="989429"/>
                </a:lnTo>
                <a:lnTo>
                  <a:pt x="34166" y="991811"/>
                </a:lnTo>
                <a:lnTo>
                  <a:pt x="28604" y="993400"/>
                </a:lnTo>
                <a:lnTo>
                  <a:pt x="23837" y="993400"/>
                </a:lnTo>
                <a:lnTo>
                  <a:pt x="19070" y="991811"/>
                </a:lnTo>
                <a:lnTo>
                  <a:pt x="14302" y="989429"/>
                </a:lnTo>
                <a:lnTo>
                  <a:pt x="10329" y="986253"/>
                </a:lnTo>
                <a:lnTo>
                  <a:pt x="7151" y="981488"/>
                </a:lnTo>
                <a:lnTo>
                  <a:pt x="3178" y="975136"/>
                </a:lnTo>
                <a:lnTo>
                  <a:pt x="795" y="967989"/>
                </a:lnTo>
                <a:lnTo>
                  <a:pt x="0" y="960048"/>
                </a:lnTo>
                <a:lnTo>
                  <a:pt x="0" y="952107"/>
                </a:lnTo>
                <a:lnTo>
                  <a:pt x="0" y="314457"/>
                </a:lnTo>
                <a:lnTo>
                  <a:pt x="434621" y="314457"/>
                </a:lnTo>
                <a:lnTo>
                  <a:pt x="434621" y="312869"/>
                </a:lnTo>
                <a:lnTo>
                  <a:pt x="634054" y="312869"/>
                </a:lnTo>
                <a:lnTo>
                  <a:pt x="642794" y="312869"/>
                </a:lnTo>
                <a:lnTo>
                  <a:pt x="650740" y="312075"/>
                </a:lnTo>
                <a:lnTo>
                  <a:pt x="657891" y="309693"/>
                </a:lnTo>
                <a:lnTo>
                  <a:pt x="664247" y="305723"/>
                </a:lnTo>
                <a:lnTo>
                  <a:pt x="668220" y="302546"/>
                </a:lnTo>
                <a:lnTo>
                  <a:pt x="672193" y="298576"/>
                </a:lnTo>
                <a:lnTo>
                  <a:pt x="674576" y="293811"/>
                </a:lnTo>
                <a:lnTo>
                  <a:pt x="675371" y="289047"/>
                </a:lnTo>
                <a:lnTo>
                  <a:pt x="675371" y="284282"/>
                </a:lnTo>
                <a:lnTo>
                  <a:pt x="674576" y="278724"/>
                </a:lnTo>
                <a:lnTo>
                  <a:pt x="672193" y="273959"/>
                </a:lnTo>
                <a:lnTo>
                  <a:pt x="668220" y="268401"/>
                </a:lnTo>
                <a:lnTo>
                  <a:pt x="664247" y="263636"/>
                </a:lnTo>
                <a:lnTo>
                  <a:pt x="657891" y="257283"/>
                </a:lnTo>
                <a:lnTo>
                  <a:pt x="650740" y="252519"/>
                </a:lnTo>
                <a:lnTo>
                  <a:pt x="643589" y="249343"/>
                </a:lnTo>
                <a:lnTo>
                  <a:pt x="633259" y="242990"/>
                </a:lnTo>
                <a:lnTo>
                  <a:pt x="623725" y="235049"/>
                </a:lnTo>
                <a:lnTo>
                  <a:pt x="611807" y="223932"/>
                </a:lnTo>
                <a:lnTo>
                  <a:pt x="605450" y="216785"/>
                </a:lnTo>
                <a:lnTo>
                  <a:pt x="599888" y="209638"/>
                </a:lnTo>
                <a:lnTo>
                  <a:pt x="593532" y="201698"/>
                </a:lnTo>
                <a:lnTo>
                  <a:pt x="588764" y="192169"/>
                </a:lnTo>
                <a:lnTo>
                  <a:pt x="585586" y="182640"/>
                </a:lnTo>
                <a:lnTo>
                  <a:pt x="581613" y="170728"/>
                </a:lnTo>
                <a:lnTo>
                  <a:pt x="579230" y="158817"/>
                </a:lnTo>
                <a:lnTo>
                  <a:pt x="579230" y="146112"/>
                </a:lnTo>
                <a:lnTo>
                  <a:pt x="580819" y="131818"/>
                </a:lnTo>
                <a:lnTo>
                  <a:pt x="583203" y="115936"/>
                </a:lnTo>
                <a:lnTo>
                  <a:pt x="587970" y="103231"/>
                </a:lnTo>
                <a:lnTo>
                  <a:pt x="593532" y="88938"/>
                </a:lnTo>
                <a:lnTo>
                  <a:pt x="600683" y="75438"/>
                </a:lnTo>
                <a:lnTo>
                  <a:pt x="610217" y="63527"/>
                </a:lnTo>
                <a:lnTo>
                  <a:pt x="621341" y="53204"/>
                </a:lnTo>
                <a:lnTo>
                  <a:pt x="633259" y="42087"/>
                </a:lnTo>
                <a:lnTo>
                  <a:pt x="645972" y="33352"/>
                </a:lnTo>
                <a:lnTo>
                  <a:pt x="659480" y="24617"/>
                </a:lnTo>
                <a:lnTo>
                  <a:pt x="674576" y="17470"/>
                </a:lnTo>
                <a:lnTo>
                  <a:pt x="691262" y="11911"/>
                </a:lnTo>
                <a:lnTo>
                  <a:pt x="707948" y="5559"/>
                </a:lnTo>
                <a:lnTo>
                  <a:pt x="724633" y="2382"/>
                </a:lnTo>
                <a:lnTo>
                  <a:pt x="743702" y="794"/>
                </a:lnTo>
                <a:close/>
              </a:path>
            </a:pathLst>
          </a:custGeom>
          <a:noFill/>
          <a:ln>
            <a:noFill/>
          </a:ln>
        </p:spPr>
      </p:pic>
      <p:sp>
        <p:nvSpPr>
          <p:cNvPr id="452" name="Google Shape;452;p21"/>
          <p:cNvSpPr txBox="1"/>
          <p:nvPr/>
        </p:nvSpPr>
        <p:spPr>
          <a:xfrm>
            <a:off x="306982" y="148266"/>
            <a:ext cx="120226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Puzzle 2</a:t>
            </a:r>
            <a:r>
              <a:rPr lang="en-US" sz="1800">
                <a:solidFill>
                  <a:schemeClr val="dk1"/>
                </a:solidFill>
                <a:latin typeface="Calibri"/>
                <a:ea typeface="Calibri"/>
                <a:cs typeface="Calibri"/>
                <a:sym typeface="Calibri"/>
              </a:rPr>
              <a:t>: Kindly complete the puzzle below and read the statements made by instructor Rudy.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descr="A picture containing text, night sky&#10;&#10;Description automatically generated" id="457" name="Google Shape;457;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58" name="Google Shape;458;p22"/>
          <p:cNvSpPr/>
          <p:nvPr/>
        </p:nvSpPr>
        <p:spPr>
          <a:xfrm>
            <a:off x="259644" y="-85323"/>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Graphical user interface, text, application&#10;&#10;Description automatically generated" id="459" name="Google Shape;459;p22"/>
          <p:cNvPicPr preferRelativeResize="0"/>
          <p:nvPr/>
        </p:nvPicPr>
        <p:blipFill rotWithShape="1">
          <a:blip r:embed="rId4">
            <a:alphaModFix/>
          </a:blip>
          <a:srcRect b="60430" l="0" r="66874" t="0"/>
          <a:stretch/>
        </p:blipFill>
        <p:spPr>
          <a:xfrm>
            <a:off x="3382521" y="667234"/>
            <a:ext cx="1561307" cy="1885950"/>
          </a:xfrm>
          <a:custGeom>
            <a:rect b="b" l="l" r="r" t="t"/>
            <a:pathLst>
              <a:path extrusionOk="0" h="1885950" w="1561307">
                <a:moveTo>
                  <a:pt x="0" y="0"/>
                </a:moveTo>
                <a:lnTo>
                  <a:pt x="1561307" y="0"/>
                </a:lnTo>
                <a:lnTo>
                  <a:pt x="1561307" y="678942"/>
                </a:lnTo>
                <a:lnTo>
                  <a:pt x="1561307" y="688471"/>
                </a:lnTo>
                <a:lnTo>
                  <a:pt x="1558926" y="696412"/>
                </a:lnTo>
                <a:lnTo>
                  <a:pt x="1558132" y="703559"/>
                </a:lnTo>
                <a:lnTo>
                  <a:pt x="1554163" y="708323"/>
                </a:lnTo>
                <a:lnTo>
                  <a:pt x="1550988" y="713088"/>
                </a:lnTo>
                <a:lnTo>
                  <a:pt x="1547020" y="717058"/>
                </a:lnTo>
                <a:lnTo>
                  <a:pt x="1542257" y="719440"/>
                </a:lnTo>
                <a:lnTo>
                  <a:pt x="1537495" y="720234"/>
                </a:lnTo>
                <a:lnTo>
                  <a:pt x="1532732" y="720234"/>
                </a:lnTo>
                <a:lnTo>
                  <a:pt x="1527176" y="720234"/>
                </a:lnTo>
                <a:lnTo>
                  <a:pt x="1522413" y="717852"/>
                </a:lnTo>
                <a:lnTo>
                  <a:pt x="1516063" y="714676"/>
                </a:lnTo>
                <a:lnTo>
                  <a:pt x="1511301" y="709911"/>
                </a:lnTo>
                <a:lnTo>
                  <a:pt x="1505745" y="703559"/>
                </a:lnTo>
                <a:lnTo>
                  <a:pt x="1500982" y="696412"/>
                </a:lnTo>
                <a:lnTo>
                  <a:pt x="1496220" y="688471"/>
                </a:lnTo>
                <a:lnTo>
                  <a:pt x="1489870" y="678942"/>
                </a:lnTo>
                <a:lnTo>
                  <a:pt x="1482726" y="668619"/>
                </a:lnTo>
                <a:lnTo>
                  <a:pt x="1472407" y="656708"/>
                </a:lnTo>
                <a:lnTo>
                  <a:pt x="1465263" y="650355"/>
                </a:lnTo>
                <a:lnTo>
                  <a:pt x="1458120" y="644796"/>
                </a:lnTo>
                <a:lnTo>
                  <a:pt x="1449388" y="640032"/>
                </a:lnTo>
                <a:lnTo>
                  <a:pt x="1440657" y="635268"/>
                </a:lnTo>
                <a:lnTo>
                  <a:pt x="1429545" y="630503"/>
                </a:lnTo>
                <a:lnTo>
                  <a:pt x="1419226" y="628121"/>
                </a:lnTo>
                <a:lnTo>
                  <a:pt x="1407320" y="625738"/>
                </a:lnTo>
                <a:lnTo>
                  <a:pt x="1393826" y="624150"/>
                </a:lnTo>
                <a:lnTo>
                  <a:pt x="1378745" y="625738"/>
                </a:lnTo>
                <a:lnTo>
                  <a:pt x="1364457" y="628121"/>
                </a:lnTo>
                <a:lnTo>
                  <a:pt x="1350170" y="632885"/>
                </a:lnTo>
                <a:lnTo>
                  <a:pt x="1336676" y="638444"/>
                </a:lnTo>
                <a:lnTo>
                  <a:pt x="1323976" y="647179"/>
                </a:lnTo>
                <a:lnTo>
                  <a:pt x="1312070" y="655120"/>
                </a:lnTo>
                <a:lnTo>
                  <a:pt x="1301751" y="666237"/>
                </a:lnTo>
                <a:lnTo>
                  <a:pt x="1290638" y="678148"/>
                </a:lnTo>
                <a:lnTo>
                  <a:pt x="1281113" y="690853"/>
                </a:lnTo>
                <a:lnTo>
                  <a:pt x="1273176" y="705147"/>
                </a:lnTo>
                <a:lnTo>
                  <a:pt x="1266032" y="720234"/>
                </a:lnTo>
                <a:lnTo>
                  <a:pt x="1258888" y="736116"/>
                </a:lnTo>
                <a:lnTo>
                  <a:pt x="1254126" y="752792"/>
                </a:lnTo>
                <a:lnTo>
                  <a:pt x="1250157" y="770262"/>
                </a:lnTo>
                <a:lnTo>
                  <a:pt x="1247776" y="788526"/>
                </a:lnTo>
                <a:lnTo>
                  <a:pt x="1247776" y="806790"/>
                </a:lnTo>
                <a:lnTo>
                  <a:pt x="1247776" y="825054"/>
                </a:lnTo>
                <a:lnTo>
                  <a:pt x="1250157" y="844112"/>
                </a:lnTo>
                <a:lnTo>
                  <a:pt x="1254126" y="860787"/>
                </a:lnTo>
                <a:lnTo>
                  <a:pt x="1258888" y="877463"/>
                </a:lnTo>
                <a:lnTo>
                  <a:pt x="1266032" y="894139"/>
                </a:lnTo>
                <a:lnTo>
                  <a:pt x="1273176" y="909227"/>
                </a:lnTo>
                <a:lnTo>
                  <a:pt x="1281113" y="921932"/>
                </a:lnTo>
                <a:lnTo>
                  <a:pt x="1290638" y="935431"/>
                </a:lnTo>
                <a:lnTo>
                  <a:pt x="1301751" y="947343"/>
                </a:lnTo>
                <a:lnTo>
                  <a:pt x="1312070" y="957666"/>
                </a:lnTo>
                <a:lnTo>
                  <a:pt x="1323976" y="967195"/>
                </a:lnTo>
                <a:lnTo>
                  <a:pt x="1336676" y="974341"/>
                </a:lnTo>
                <a:lnTo>
                  <a:pt x="1350170" y="980694"/>
                </a:lnTo>
                <a:lnTo>
                  <a:pt x="1364457" y="985459"/>
                </a:lnTo>
                <a:lnTo>
                  <a:pt x="1378745" y="987841"/>
                </a:lnTo>
                <a:lnTo>
                  <a:pt x="1393826" y="988635"/>
                </a:lnTo>
                <a:lnTo>
                  <a:pt x="1407320" y="988635"/>
                </a:lnTo>
                <a:lnTo>
                  <a:pt x="1419226" y="986253"/>
                </a:lnTo>
                <a:lnTo>
                  <a:pt x="1429545" y="983076"/>
                </a:lnTo>
                <a:lnTo>
                  <a:pt x="1440657" y="979106"/>
                </a:lnTo>
                <a:lnTo>
                  <a:pt x="1449388" y="974341"/>
                </a:lnTo>
                <a:lnTo>
                  <a:pt x="1458120" y="968783"/>
                </a:lnTo>
                <a:lnTo>
                  <a:pt x="1465263" y="962430"/>
                </a:lnTo>
                <a:lnTo>
                  <a:pt x="1472407" y="956872"/>
                </a:lnTo>
                <a:lnTo>
                  <a:pt x="1482726" y="944960"/>
                </a:lnTo>
                <a:lnTo>
                  <a:pt x="1489870" y="935431"/>
                </a:lnTo>
                <a:lnTo>
                  <a:pt x="1496220" y="924314"/>
                </a:lnTo>
                <a:lnTo>
                  <a:pt x="1500982" y="917167"/>
                </a:lnTo>
                <a:lnTo>
                  <a:pt x="1505745" y="910815"/>
                </a:lnTo>
                <a:lnTo>
                  <a:pt x="1511301" y="904462"/>
                </a:lnTo>
                <a:lnTo>
                  <a:pt x="1516063" y="899698"/>
                </a:lnTo>
                <a:lnTo>
                  <a:pt x="1522413" y="896521"/>
                </a:lnTo>
                <a:lnTo>
                  <a:pt x="1527176" y="894139"/>
                </a:lnTo>
                <a:lnTo>
                  <a:pt x="1532732" y="892551"/>
                </a:lnTo>
                <a:lnTo>
                  <a:pt x="1537495" y="892551"/>
                </a:lnTo>
                <a:lnTo>
                  <a:pt x="1542257" y="894139"/>
                </a:lnTo>
                <a:lnTo>
                  <a:pt x="1547020" y="896521"/>
                </a:lnTo>
                <a:lnTo>
                  <a:pt x="1550988" y="899698"/>
                </a:lnTo>
                <a:lnTo>
                  <a:pt x="1554163" y="904462"/>
                </a:lnTo>
                <a:lnTo>
                  <a:pt x="1558132" y="910815"/>
                </a:lnTo>
                <a:lnTo>
                  <a:pt x="1558926" y="917167"/>
                </a:lnTo>
                <a:lnTo>
                  <a:pt x="1561307" y="925902"/>
                </a:lnTo>
                <a:lnTo>
                  <a:pt x="1561307" y="933843"/>
                </a:lnTo>
                <a:lnTo>
                  <a:pt x="1561307" y="1571493"/>
                </a:lnTo>
                <a:lnTo>
                  <a:pt x="1127126" y="1571493"/>
                </a:lnTo>
                <a:lnTo>
                  <a:pt x="1127126" y="1573081"/>
                </a:lnTo>
                <a:lnTo>
                  <a:pt x="927895" y="1573081"/>
                </a:lnTo>
                <a:lnTo>
                  <a:pt x="918370" y="1573081"/>
                </a:lnTo>
                <a:lnTo>
                  <a:pt x="911226" y="1573875"/>
                </a:lnTo>
                <a:lnTo>
                  <a:pt x="904082" y="1576257"/>
                </a:lnTo>
                <a:lnTo>
                  <a:pt x="897732" y="1580228"/>
                </a:lnTo>
                <a:lnTo>
                  <a:pt x="892970" y="1583404"/>
                </a:lnTo>
                <a:lnTo>
                  <a:pt x="889795" y="1587375"/>
                </a:lnTo>
                <a:lnTo>
                  <a:pt x="887413" y="1592139"/>
                </a:lnTo>
                <a:lnTo>
                  <a:pt x="885826" y="1596904"/>
                </a:lnTo>
                <a:lnTo>
                  <a:pt x="885826" y="1601668"/>
                </a:lnTo>
                <a:lnTo>
                  <a:pt x="887413" y="1607227"/>
                </a:lnTo>
                <a:lnTo>
                  <a:pt x="889795" y="1611991"/>
                </a:lnTo>
                <a:lnTo>
                  <a:pt x="892970" y="1617550"/>
                </a:lnTo>
                <a:lnTo>
                  <a:pt x="896938" y="1622314"/>
                </a:lnTo>
                <a:lnTo>
                  <a:pt x="902495" y="1628667"/>
                </a:lnTo>
                <a:lnTo>
                  <a:pt x="909638" y="1633431"/>
                </a:lnTo>
                <a:lnTo>
                  <a:pt x="918370" y="1636608"/>
                </a:lnTo>
                <a:lnTo>
                  <a:pt x="928688" y="1642960"/>
                </a:lnTo>
                <a:lnTo>
                  <a:pt x="938213" y="1650901"/>
                </a:lnTo>
                <a:lnTo>
                  <a:pt x="950120" y="1662018"/>
                </a:lnTo>
                <a:lnTo>
                  <a:pt x="956470" y="1669165"/>
                </a:lnTo>
                <a:lnTo>
                  <a:pt x="962026" y="1676312"/>
                </a:lnTo>
                <a:lnTo>
                  <a:pt x="968376" y="1684253"/>
                </a:lnTo>
                <a:lnTo>
                  <a:pt x="973138" y="1693782"/>
                </a:lnTo>
                <a:lnTo>
                  <a:pt x="976313" y="1703311"/>
                </a:lnTo>
                <a:lnTo>
                  <a:pt x="980282" y="1715222"/>
                </a:lnTo>
                <a:lnTo>
                  <a:pt x="981076" y="1727133"/>
                </a:lnTo>
                <a:lnTo>
                  <a:pt x="982663" y="1739839"/>
                </a:lnTo>
                <a:lnTo>
                  <a:pt x="981076" y="1754132"/>
                </a:lnTo>
                <a:lnTo>
                  <a:pt x="978695" y="1770014"/>
                </a:lnTo>
                <a:lnTo>
                  <a:pt x="973932" y="1782719"/>
                </a:lnTo>
                <a:lnTo>
                  <a:pt x="968376" y="1797013"/>
                </a:lnTo>
                <a:lnTo>
                  <a:pt x="959645" y="1810512"/>
                </a:lnTo>
                <a:lnTo>
                  <a:pt x="951707" y="1822423"/>
                </a:lnTo>
                <a:lnTo>
                  <a:pt x="940595" y="1832747"/>
                </a:lnTo>
                <a:lnTo>
                  <a:pt x="928688" y="1843070"/>
                </a:lnTo>
                <a:lnTo>
                  <a:pt x="915988" y="1852599"/>
                </a:lnTo>
                <a:lnTo>
                  <a:pt x="901701" y="1861334"/>
                </a:lnTo>
                <a:lnTo>
                  <a:pt x="887413" y="1868480"/>
                </a:lnTo>
                <a:lnTo>
                  <a:pt x="870745" y="1874039"/>
                </a:lnTo>
                <a:lnTo>
                  <a:pt x="854076" y="1880392"/>
                </a:lnTo>
                <a:lnTo>
                  <a:pt x="836613" y="1883568"/>
                </a:lnTo>
                <a:lnTo>
                  <a:pt x="818357" y="1885156"/>
                </a:lnTo>
                <a:lnTo>
                  <a:pt x="800895" y="1885950"/>
                </a:lnTo>
                <a:lnTo>
                  <a:pt x="781845" y="1885156"/>
                </a:lnTo>
                <a:lnTo>
                  <a:pt x="764382" y="1883568"/>
                </a:lnTo>
                <a:lnTo>
                  <a:pt x="746126" y="1880392"/>
                </a:lnTo>
                <a:lnTo>
                  <a:pt x="729457" y="1874039"/>
                </a:lnTo>
                <a:lnTo>
                  <a:pt x="712788" y="1868480"/>
                </a:lnTo>
                <a:lnTo>
                  <a:pt x="698501" y="1861334"/>
                </a:lnTo>
                <a:lnTo>
                  <a:pt x="684213" y="1852599"/>
                </a:lnTo>
                <a:lnTo>
                  <a:pt x="671513" y="1843070"/>
                </a:lnTo>
                <a:lnTo>
                  <a:pt x="659607" y="1832747"/>
                </a:lnTo>
                <a:lnTo>
                  <a:pt x="649288" y="1822423"/>
                </a:lnTo>
                <a:lnTo>
                  <a:pt x="640557" y="1810512"/>
                </a:lnTo>
                <a:lnTo>
                  <a:pt x="632620" y="1797013"/>
                </a:lnTo>
                <a:lnTo>
                  <a:pt x="626270" y="1782719"/>
                </a:lnTo>
                <a:lnTo>
                  <a:pt x="621507" y="1770014"/>
                </a:lnTo>
                <a:lnTo>
                  <a:pt x="619126" y="1754132"/>
                </a:lnTo>
                <a:lnTo>
                  <a:pt x="618332" y="1739839"/>
                </a:lnTo>
                <a:lnTo>
                  <a:pt x="619126" y="1727133"/>
                </a:lnTo>
                <a:lnTo>
                  <a:pt x="620713" y="1715222"/>
                </a:lnTo>
                <a:lnTo>
                  <a:pt x="623888" y="1703311"/>
                </a:lnTo>
                <a:lnTo>
                  <a:pt x="627857" y="1693782"/>
                </a:lnTo>
                <a:lnTo>
                  <a:pt x="633413" y="1684253"/>
                </a:lnTo>
                <a:lnTo>
                  <a:pt x="638176" y="1676312"/>
                </a:lnTo>
                <a:lnTo>
                  <a:pt x="644526" y="1669165"/>
                </a:lnTo>
                <a:lnTo>
                  <a:pt x="650082" y="1662018"/>
                </a:lnTo>
                <a:lnTo>
                  <a:pt x="661988" y="1650901"/>
                </a:lnTo>
                <a:lnTo>
                  <a:pt x="671513" y="1642960"/>
                </a:lnTo>
                <a:lnTo>
                  <a:pt x="681832" y="1636608"/>
                </a:lnTo>
                <a:lnTo>
                  <a:pt x="690563" y="1633431"/>
                </a:lnTo>
                <a:lnTo>
                  <a:pt x="697707" y="1628667"/>
                </a:lnTo>
                <a:lnTo>
                  <a:pt x="703263" y="1622314"/>
                </a:lnTo>
                <a:lnTo>
                  <a:pt x="707232" y="1617550"/>
                </a:lnTo>
                <a:lnTo>
                  <a:pt x="710407" y="1611991"/>
                </a:lnTo>
                <a:lnTo>
                  <a:pt x="712788" y="1607227"/>
                </a:lnTo>
                <a:lnTo>
                  <a:pt x="714376" y="1601668"/>
                </a:lnTo>
                <a:lnTo>
                  <a:pt x="714376" y="1596904"/>
                </a:lnTo>
                <a:lnTo>
                  <a:pt x="712788" y="1592139"/>
                </a:lnTo>
                <a:lnTo>
                  <a:pt x="710407" y="1587375"/>
                </a:lnTo>
                <a:lnTo>
                  <a:pt x="707232" y="1583404"/>
                </a:lnTo>
                <a:lnTo>
                  <a:pt x="702470" y="1580228"/>
                </a:lnTo>
                <a:lnTo>
                  <a:pt x="696120" y="1576257"/>
                </a:lnTo>
                <a:lnTo>
                  <a:pt x="688976" y="1573875"/>
                </a:lnTo>
                <a:lnTo>
                  <a:pt x="681832" y="1573081"/>
                </a:lnTo>
                <a:lnTo>
                  <a:pt x="672307" y="1573081"/>
                </a:lnTo>
                <a:lnTo>
                  <a:pt x="353220" y="1573081"/>
                </a:lnTo>
                <a:lnTo>
                  <a:pt x="353220" y="1571493"/>
                </a:lnTo>
                <a:lnTo>
                  <a:pt x="0" y="1571493"/>
                </a:lnTo>
                <a:close/>
              </a:path>
            </a:pathLst>
          </a:custGeom>
          <a:noFill/>
          <a:ln>
            <a:noFill/>
          </a:ln>
        </p:spPr>
      </p:pic>
      <p:pic>
        <p:nvPicPr>
          <p:cNvPr descr="Graphical user interface, text, application&#10;&#10;Description automatically generated" id="460" name="Google Shape;460;p22"/>
          <p:cNvPicPr preferRelativeResize="0"/>
          <p:nvPr/>
        </p:nvPicPr>
        <p:blipFill rotWithShape="1">
          <a:blip r:embed="rId4">
            <a:alphaModFix/>
          </a:blip>
          <a:srcRect b="60379" l="26608" r="33377" t="118"/>
          <a:stretch/>
        </p:blipFill>
        <p:spPr>
          <a:xfrm>
            <a:off x="4617884" y="658459"/>
            <a:ext cx="1885950" cy="1882775"/>
          </a:xfrm>
          <a:custGeom>
            <a:rect b="b" l="l" r="r" t="t"/>
            <a:pathLst>
              <a:path extrusionOk="0" h="1882775" w="1885950">
                <a:moveTo>
                  <a:pt x="313399" y="0"/>
                </a:moveTo>
                <a:lnTo>
                  <a:pt x="1885950" y="0"/>
                </a:lnTo>
                <a:lnTo>
                  <a:pt x="1885950" y="710706"/>
                </a:lnTo>
                <a:lnTo>
                  <a:pt x="1880396" y="717059"/>
                </a:lnTo>
                <a:lnTo>
                  <a:pt x="1874049" y="720235"/>
                </a:lnTo>
                <a:lnTo>
                  <a:pt x="1866908" y="721823"/>
                </a:lnTo>
                <a:lnTo>
                  <a:pt x="1858974" y="720235"/>
                </a:lnTo>
                <a:lnTo>
                  <a:pt x="1851833" y="715471"/>
                </a:lnTo>
                <a:lnTo>
                  <a:pt x="1843106" y="709912"/>
                </a:lnTo>
                <a:lnTo>
                  <a:pt x="1835965" y="700383"/>
                </a:lnTo>
                <a:lnTo>
                  <a:pt x="1828824" y="688472"/>
                </a:lnTo>
                <a:lnTo>
                  <a:pt x="1823270" y="678943"/>
                </a:lnTo>
                <a:lnTo>
                  <a:pt x="1816130" y="668620"/>
                </a:lnTo>
                <a:lnTo>
                  <a:pt x="1805022" y="656708"/>
                </a:lnTo>
                <a:lnTo>
                  <a:pt x="1797881" y="650356"/>
                </a:lnTo>
                <a:lnTo>
                  <a:pt x="1790740" y="645591"/>
                </a:lnTo>
                <a:lnTo>
                  <a:pt x="1782806" y="640032"/>
                </a:lnTo>
                <a:lnTo>
                  <a:pt x="1773285" y="635268"/>
                </a:lnTo>
                <a:lnTo>
                  <a:pt x="1762971" y="631297"/>
                </a:lnTo>
                <a:lnTo>
                  <a:pt x="1751863" y="628121"/>
                </a:lnTo>
                <a:lnTo>
                  <a:pt x="1739962" y="625739"/>
                </a:lnTo>
                <a:lnTo>
                  <a:pt x="1727267" y="625739"/>
                </a:lnTo>
                <a:lnTo>
                  <a:pt x="1711399" y="625739"/>
                </a:lnTo>
                <a:lnTo>
                  <a:pt x="1697117" y="628915"/>
                </a:lnTo>
                <a:lnTo>
                  <a:pt x="1682836" y="632886"/>
                </a:lnTo>
                <a:lnTo>
                  <a:pt x="1670141" y="640032"/>
                </a:lnTo>
                <a:lnTo>
                  <a:pt x="1657446" y="647179"/>
                </a:lnTo>
                <a:lnTo>
                  <a:pt x="1645545" y="656708"/>
                </a:lnTo>
                <a:lnTo>
                  <a:pt x="1634437" y="667031"/>
                </a:lnTo>
                <a:lnTo>
                  <a:pt x="1624123" y="678943"/>
                </a:lnTo>
                <a:lnTo>
                  <a:pt x="1614602" y="690854"/>
                </a:lnTo>
                <a:lnTo>
                  <a:pt x="1605874" y="705147"/>
                </a:lnTo>
                <a:lnTo>
                  <a:pt x="1598734" y="720235"/>
                </a:lnTo>
                <a:lnTo>
                  <a:pt x="1591593" y="736117"/>
                </a:lnTo>
                <a:lnTo>
                  <a:pt x="1586832" y="752793"/>
                </a:lnTo>
                <a:lnTo>
                  <a:pt x="1583659" y="770262"/>
                </a:lnTo>
                <a:lnTo>
                  <a:pt x="1581278" y="788526"/>
                </a:lnTo>
                <a:lnTo>
                  <a:pt x="1581278" y="806790"/>
                </a:lnTo>
                <a:lnTo>
                  <a:pt x="1581278" y="825848"/>
                </a:lnTo>
                <a:lnTo>
                  <a:pt x="1583659" y="844112"/>
                </a:lnTo>
                <a:lnTo>
                  <a:pt x="1586832" y="861582"/>
                </a:lnTo>
                <a:lnTo>
                  <a:pt x="1591593" y="878258"/>
                </a:lnTo>
                <a:lnTo>
                  <a:pt x="1598734" y="894140"/>
                </a:lnTo>
                <a:lnTo>
                  <a:pt x="1605874" y="909227"/>
                </a:lnTo>
                <a:lnTo>
                  <a:pt x="1614602" y="923521"/>
                </a:lnTo>
                <a:lnTo>
                  <a:pt x="1624123" y="936226"/>
                </a:lnTo>
                <a:lnTo>
                  <a:pt x="1634437" y="947343"/>
                </a:lnTo>
                <a:lnTo>
                  <a:pt x="1645545" y="957666"/>
                </a:lnTo>
                <a:lnTo>
                  <a:pt x="1657446" y="967195"/>
                </a:lnTo>
                <a:lnTo>
                  <a:pt x="1670141" y="974342"/>
                </a:lnTo>
                <a:lnTo>
                  <a:pt x="1682836" y="981489"/>
                </a:lnTo>
                <a:lnTo>
                  <a:pt x="1697117" y="985459"/>
                </a:lnTo>
                <a:lnTo>
                  <a:pt x="1711399" y="988636"/>
                </a:lnTo>
                <a:lnTo>
                  <a:pt x="1727267" y="988636"/>
                </a:lnTo>
                <a:lnTo>
                  <a:pt x="1739962" y="988636"/>
                </a:lnTo>
                <a:lnTo>
                  <a:pt x="1751863" y="986253"/>
                </a:lnTo>
                <a:lnTo>
                  <a:pt x="1762971" y="983871"/>
                </a:lnTo>
                <a:lnTo>
                  <a:pt x="1773285" y="979107"/>
                </a:lnTo>
                <a:lnTo>
                  <a:pt x="1782806" y="974342"/>
                </a:lnTo>
                <a:lnTo>
                  <a:pt x="1790740" y="968784"/>
                </a:lnTo>
                <a:lnTo>
                  <a:pt x="1797881" y="964019"/>
                </a:lnTo>
                <a:lnTo>
                  <a:pt x="1805022" y="957666"/>
                </a:lnTo>
                <a:lnTo>
                  <a:pt x="1816130" y="945755"/>
                </a:lnTo>
                <a:lnTo>
                  <a:pt x="1823270" y="935432"/>
                </a:lnTo>
                <a:lnTo>
                  <a:pt x="1828824" y="925903"/>
                </a:lnTo>
                <a:lnTo>
                  <a:pt x="1835965" y="913992"/>
                </a:lnTo>
                <a:lnTo>
                  <a:pt x="1843106" y="904463"/>
                </a:lnTo>
                <a:lnTo>
                  <a:pt x="1851833" y="898904"/>
                </a:lnTo>
                <a:lnTo>
                  <a:pt x="1858974" y="894934"/>
                </a:lnTo>
                <a:lnTo>
                  <a:pt x="1866908" y="892551"/>
                </a:lnTo>
                <a:lnTo>
                  <a:pt x="1874049" y="894140"/>
                </a:lnTo>
                <a:lnTo>
                  <a:pt x="1880396" y="897316"/>
                </a:lnTo>
                <a:lnTo>
                  <a:pt x="1885950" y="903669"/>
                </a:lnTo>
                <a:lnTo>
                  <a:pt x="1885950" y="1569112"/>
                </a:lnTo>
                <a:lnTo>
                  <a:pt x="1250424" y="1569112"/>
                </a:lnTo>
                <a:lnTo>
                  <a:pt x="1240903" y="1569112"/>
                </a:lnTo>
                <a:lnTo>
                  <a:pt x="1232175" y="1570700"/>
                </a:lnTo>
                <a:lnTo>
                  <a:pt x="1225035" y="1573082"/>
                </a:lnTo>
                <a:lnTo>
                  <a:pt x="1219481" y="1576258"/>
                </a:lnTo>
                <a:lnTo>
                  <a:pt x="1214720" y="1580229"/>
                </a:lnTo>
                <a:lnTo>
                  <a:pt x="1210753" y="1583405"/>
                </a:lnTo>
                <a:lnTo>
                  <a:pt x="1208373" y="1588170"/>
                </a:lnTo>
                <a:lnTo>
                  <a:pt x="1207579" y="1592934"/>
                </a:lnTo>
                <a:lnTo>
                  <a:pt x="1207579" y="1597699"/>
                </a:lnTo>
                <a:lnTo>
                  <a:pt x="1208373" y="1604051"/>
                </a:lnTo>
                <a:lnTo>
                  <a:pt x="1210753" y="1608816"/>
                </a:lnTo>
                <a:lnTo>
                  <a:pt x="1214720" y="1614375"/>
                </a:lnTo>
                <a:lnTo>
                  <a:pt x="1219481" y="1619139"/>
                </a:lnTo>
                <a:lnTo>
                  <a:pt x="1225035" y="1624698"/>
                </a:lnTo>
                <a:lnTo>
                  <a:pt x="1232175" y="1629462"/>
                </a:lnTo>
                <a:lnTo>
                  <a:pt x="1240903" y="1633433"/>
                </a:lnTo>
                <a:lnTo>
                  <a:pt x="1250424" y="1638991"/>
                </a:lnTo>
                <a:lnTo>
                  <a:pt x="1260738" y="1647726"/>
                </a:lnTo>
                <a:lnTo>
                  <a:pt x="1272640" y="1658049"/>
                </a:lnTo>
                <a:lnTo>
                  <a:pt x="1278987" y="1665196"/>
                </a:lnTo>
                <a:lnTo>
                  <a:pt x="1284541" y="1672343"/>
                </a:lnTo>
                <a:lnTo>
                  <a:pt x="1289301" y="1681078"/>
                </a:lnTo>
                <a:lnTo>
                  <a:pt x="1294062" y="1690607"/>
                </a:lnTo>
                <a:lnTo>
                  <a:pt x="1298822" y="1700136"/>
                </a:lnTo>
                <a:lnTo>
                  <a:pt x="1301203" y="1712047"/>
                </a:lnTo>
                <a:lnTo>
                  <a:pt x="1303583" y="1723958"/>
                </a:lnTo>
                <a:lnTo>
                  <a:pt x="1305170" y="1736664"/>
                </a:lnTo>
                <a:lnTo>
                  <a:pt x="1303583" y="1751751"/>
                </a:lnTo>
                <a:lnTo>
                  <a:pt x="1300409" y="1766045"/>
                </a:lnTo>
                <a:lnTo>
                  <a:pt x="1296442" y="1780338"/>
                </a:lnTo>
                <a:lnTo>
                  <a:pt x="1289301" y="1793838"/>
                </a:lnTo>
                <a:lnTo>
                  <a:pt x="1282161" y="1806543"/>
                </a:lnTo>
                <a:lnTo>
                  <a:pt x="1272640" y="1818454"/>
                </a:lnTo>
                <a:lnTo>
                  <a:pt x="1262325" y="1829572"/>
                </a:lnTo>
                <a:lnTo>
                  <a:pt x="1251217" y="1839895"/>
                </a:lnTo>
                <a:lnTo>
                  <a:pt x="1238523" y="1849424"/>
                </a:lnTo>
                <a:lnTo>
                  <a:pt x="1224241" y="1857364"/>
                </a:lnTo>
                <a:lnTo>
                  <a:pt x="1208373" y="1864511"/>
                </a:lnTo>
                <a:lnTo>
                  <a:pt x="1193298" y="1871658"/>
                </a:lnTo>
                <a:lnTo>
                  <a:pt x="1176636" y="1876423"/>
                </a:lnTo>
                <a:lnTo>
                  <a:pt x="1159181" y="1880393"/>
                </a:lnTo>
                <a:lnTo>
                  <a:pt x="1140932" y="1882775"/>
                </a:lnTo>
                <a:lnTo>
                  <a:pt x="1121891" y="1882775"/>
                </a:lnTo>
                <a:lnTo>
                  <a:pt x="1102849" y="1882775"/>
                </a:lnTo>
                <a:lnTo>
                  <a:pt x="1085393" y="1880393"/>
                </a:lnTo>
                <a:lnTo>
                  <a:pt x="1067938" y="1876423"/>
                </a:lnTo>
                <a:lnTo>
                  <a:pt x="1051276" y="1871658"/>
                </a:lnTo>
                <a:lnTo>
                  <a:pt x="1035408" y="1864511"/>
                </a:lnTo>
                <a:lnTo>
                  <a:pt x="1020333" y="1857364"/>
                </a:lnTo>
                <a:lnTo>
                  <a:pt x="1006052" y="1849424"/>
                </a:lnTo>
                <a:lnTo>
                  <a:pt x="994150" y="1839895"/>
                </a:lnTo>
                <a:lnTo>
                  <a:pt x="982249" y="1829572"/>
                </a:lnTo>
                <a:lnTo>
                  <a:pt x="971935" y="1818454"/>
                </a:lnTo>
                <a:lnTo>
                  <a:pt x="962414" y="1806543"/>
                </a:lnTo>
                <a:lnTo>
                  <a:pt x="955273" y="1793838"/>
                </a:lnTo>
                <a:lnTo>
                  <a:pt x="948926" y="1780338"/>
                </a:lnTo>
                <a:lnTo>
                  <a:pt x="944165" y="1766045"/>
                </a:lnTo>
                <a:lnTo>
                  <a:pt x="940992" y="1751751"/>
                </a:lnTo>
                <a:lnTo>
                  <a:pt x="940992" y="1736664"/>
                </a:lnTo>
                <a:lnTo>
                  <a:pt x="940992" y="1723958"/>
                </a:lnTo>
                <a:lnTo>
                  <a:pt x="943372" y="1712047"/>
                </a:lnTo>
                <a:lnTo>
                  <a:pt x="946546" y="1700136"/>
                </a:lnTo>
                <a:lnTo>
                  <a:pt x="950513" y="1690607"/>
                </a:lnTo>
                <a:lnTo>
                  <a:pt x="955273" y="1681078"/>
                </a:lnTo>
                <a:lnTo>
                  <a:pt x="960827" y="1672343"/>
                </a:lnTo>
                <a:lnTo>
                  <a:pt x="965588" y="1665196"/>
                </a:lnTo>
                <a:lnTo>
                  <a:pt x="971935" y="1658049"/>
                </a:lnTo>
                <a:lnTo>
                  <a:pt x="983043" y="1647726"/>
                </a:lnTo>
                <a:lnTo>
                  <a:pt x="994150" y="1638991"/>
                </a:lnTo>
                <a:lnTo>
                  <a:pt x="1003671" y="1633433"/>
                </a:lnTo>
                <a:lnTo>
                  <a:pt x="1011606" y="1629462"/>
                </a:lnTo>
                <a:lnTo>
                  <a:pt x="1018746" y="1624698"/>
                </a:lnTo>
                <a:lnTo>
                  <a:pt x="1025094" y="1619933"/>
                </a:lnTo>
                <a:lnTo>
                  <a:pt x="1029854" y="1614375"/>
                </a:lnTo>
                <a:lnTo>
                  <a:pt x="1033028" y="1609610"/>
                </a:lnTo>
                <a:lnTo>
                  <a:pt x="1035408" y="1604051"/>
                </a:lnTo>
                <a:lnTo>
                  <a:pt x="1036995" y="1599287"/>
                </a:lnTo>
                <a:lnTo>
                  <a:pt x="1036995" y="1592934"/>
                </a:lnTo>
                <a:lnTo>
                  <a:pt x="1035408" y="1588170"/>
                </a:lnTo>
                <a:lnTo>
                  <a:pt x="1033028" y="1584993"/>
                </a:lnTo>
                <a:lnTo>
                  <a:pt x="1029854" y="1580229"/>
                </a:lnTo>
                <a:lnTo>
                  <a:pt x="1025094" y="1576258"/>
                </a:lnTo>
                <a:lnTo>
                  <a:pt x="1020333" y="1573876"/>
                </a:lnTo>
                <a:lnTo>
                  <a:pt x="1013192" y="1571494"/>
                </a:lnTo>
                <a:lnTo>
                  <a:pt x="1004465" y="1570700"/>
                </a:lnTo>
                <a:lnTo>
                  <a:pt x="996531" y="1569112"/>
                </a:lnTo>
                <a:lnTo>
                  <a:pt x="313399" y="1571494"/>
                </a:lnTo>
                <a:lnTo>
                  <a:pt x="313399" y="933844"/>
                </a:lnTo>
                <a:lnTo>
                  <a:pt x="311813" y="925903"/>
                </a:lnTo>
                <a:lnTo>
                  <a:pt x="311019" y="917168"/>
                </a:lnTo>
                <a:lnTo>
                  <a:pt x="308639" y="910815"/>
                </a:lnTo>
                <a:lnTo>
                  <a:pt x="306259" y="904463"/>
                </a:lnTo>
                <a:lnTo>
                  <a:pt x="303085" y="899698"/>
                </a:lnTo>
                <a:lnTo>
                  <a:pt x="299118" y="896522"/>
                </a:lnTo>
                <a:lnTo>
                  <a:pt x="294358" y="894140"/>
                </a:lnTo>
                <a:lnTo>
                  <a:pt x="289597" y="892551"/>
                </a:lnTo>
                <a:lnTo>
                  <a:pt x="284043" y="892551"/>
                </a:lnTo>
                <a:lnTo>
                  <a:pt x="279283" y="894140"/>
                </a:lnTo>
                <a:lnTo>
                  <a:pt x="272935" y="896522"/>
                </a:lnTo>
                <a:lnTo>
                  <a:pt x="268175" y="899698"/>
                </a:lnTo>
                <a:lnTo>
                  <a:pt x="262621" y="904463"/>
                </a:lnTo>
                <a:lnTo>
                  <a:pt x="257860" y="910815"/>
                </a:lnTo>
                <a:lnTo>
                  <a:pt x="253100" y="917168"/>
                </a:lnTo>
                <a:lnTo>
                  <a:pt x="248339" y="924315"/>
                </a:lnTo>
                <a:lnTo>
                  <a:pt x="241992" y="935432"/>
                </a:lnTo>
                <a:lnTo>
                  <a:pt x="234851" y="944961"/>
                </a:lnTo>
                <a:lnTo>
                  <a:pt x="224537" y="956872"/>
                </a:lnTo>
                <a:lnTo>
                  <a:pt x="217396" y="962431"/>
                </a:lnTo>
                <a:lnTo>
                  <a:pt x="210255" y="968784"/>
                </a:lnTo>
                <a:lnTo>
                  <a:pt x="201528" y="974342"/>
                </a:lnTo>
                <a:lnTo>
                  <a:pt x="192007" y="979107"/>
                </a:lnTo>
                <a:lnTo>
                  <a:pt x="181692" y="983077"/>
                </a:lnTo>
                <a:lnTo>
                  <a:pt x="171378" y="986253"/>
                </a:lnTo>
                <a:lnTo>
                  <a:pt x="159477" y="988636"/>
                </a:lnTo>
                <a:lnTo>
                  <a:pt x="145989" y="988636"/>
                </a:lnTo>
                <a:lnTo>
                  <a:pt x="130914" y="987842"/>
                </a:lnTo>
                <a:lnTo>
                  <a:pt x="116632" y="985459"/>
                </a:lnTo>
                <a:lnTo>
                  <a:pt x="102351" y="980695"/>
                </a:lnTo>
                <a:lnTo>
                  <a:pt x="88863" y="974342"/>
                </a:lnTo>
                <a:lnTo>
                  <a:pt x="76168" y="967195"/>
                </a:lnTo>
                <a:lnTo>
                  <a:pt x="64267" y="957666"/>
                </a:lnTo>
                <a:lnTo>
                  <a:pt x="52366" y="947343"/>
                </a:lnTo>
                <a:lnTo>
                  <a:pt x="42845" y="935432"/>
                </a:lnTo>
                <a:lnTo>
                  <a:pt x="33324" y="921933"/>
                </a:lnTo>
                <a:lnTo>
                  <a:pt x="25389" y="909227"/>
                </a:lnTo>
                <a:lnTo>
                  <a:pt x="16662" y="894140"/>
                </a:lnTo>
                <a:lnTo>
                  <a:pt x="11108" y="877464"/>
                </a:lnTo>
                <a:lnTo>
                  <a:pt x="6347" y="860788"/>
                </a:lnTo>
                <a:lnTo>
                  <a:pt x="2380" y="844112"/>
                </a:lnTo>
                <a:lnTo>
                  <a:pt x="0" y="825054"/>
                </a:lnTo>
                <a:lnTo>
                  <a:pt x="0" y="806790"/>
                </a:lnTo>
                <a:lnTo>
                  <a:pt x="0" y="788526"/>
                </a:lnTo>
                <a:lnTo>
                  <a:pt x="2380" y="770262"/>
                </a:lnTo>
                <a:lnTo>
                  <a:pt x="6347" y="752793"/>
                </a:lnTo>
                <a:lnTo>
                  <a:pt x="11108" y="736117"/>
                </a:lnTo>
                <a:lnTo>
                  <a:pt x="16662" y="720235"/>
                </a:lnTo>
                <a:lnTo>
                  <a:pt x="25389" y="705147"/>
                </a:lnTo>
                <a:lnTo>
                  <a:pt x="33324" y="690854"/>
                </a:lnTo>
                <a:lnTo>
                  <a:pt x="42845" y="678148"/>
                </a:lnTo>
                <a:lnTo>
                  <a:pt x="52366" y="666237"/>
                </a:lnTo>
                <a:lnTo>
                  <a:pt x="64267" y="655120"/>
                </a:lnTo>
                <a:lnTo>
                  <a:pt x="76168" y="647179"/>
                </a:lnTo>
                <a:lnTo>
                  <a:pt x="88863" y="638444"/>
                </a:lnTo>
                <a:lnTo>
                  <a:pt x="102351" y="632886"/>
                </a:lnTo>
                <a:lnTo>
                  <a:pt x="116632" y="628121"/>
                </a:lnTo>
                <a:lnTo>
                  <a:pt x="130914" y="625739"/>
                </a:lnTo>
                <a:lnTo>
                  <a:pt x="145989" y="624151"/>
                </a:lnTo>
                <a:lnTo>
                  <a:pt x="159477" y="625739"/>
                </a:lnTo>
                <a:lnTo>
                  <a:pt x="171378" y="628121"/>
                </a:lnTo>
                <a:lnTo>
                  <a:pt x="181692" y="630503"/>
                </a:lnTo>
                <a:lnTo>
                  <a:pt x="192007" y="635268"/>
                </a:lnTo>
                <a:lnTo>
                  <a:pt x="201528" y="640032"/>
                </a:lnTo>
                <a:lnTo>
                  <a:pt x="210255" y="644797"/>
                </a:lnTo>
                <a:lnTo>
                  <a:pt x="217396" y="650356"/>
                </a:lnTo>
                <a:lnTo>
                  <a:pt x="224537" y="656708"/>
                </a:lnTo>
                <a:lnTo>
                  <a:pt x="234851" y="668620"/>
                </a:lnTo>
                <a:lnTo>
                  <a:pt x="241992" y="678943"/>
                </a:lnTo>
                <a:lnTo>
                  <a:pt x="248339" y="688472"/>
                </a:lnTo>
                <a:lnTo>
                  <a:pt x="253100" y="696413"/>
                </a:lnTo>
                <a:lnTo>
                  <a:pt x="257860" y="703559"/>
                </a:lnTo>
                <a:lnTo>
                  <a:pt x="262621" y="709912"/>
                </a:lnTo>
                <a:lnTo>
                  <a:pt x="268175" y="714676"/>
                </a:lnTo>
                <a:lnTo>
                  <a:pt x="272935" y="717853"/>
                </a:lnTo>
                <a:lnTo>
                  <a:pt x="279283" y="720235"/>
                </a:lnTo>
                <a:lnTo>
                  <a:pt x="284043" y="720235"/>
                </a:lnTo>
                <a:lnTo>
                  <a:pt x="289597" y="720235"/>
                </a:lnTo>
                <a:lnTo>
                  <a:pt x="294358" y="719441"/>
                </a:lnTo>
                <a:lnTo>
                  <a:pt x="299118" y="717059"/>
                </a:lnTo>
                <a:lnTo>
                  <a:pt x="303085" y="713088"/>
                </a:lnTo>
                <a:lnTo>
                  <a:pt x="306259" y="708324"/>
                </a:lnTo>
                <a:lnTo>
                  <a:pt x="308639" y="703559"/>
                </a:lnTo>
                <a:lnTo>
                  <a:pt x="311019" y="696413"/>
                </a:lnTo>
                <a:lnTo>
                  <a:pt x="311813" y="688472"/>
                </a:lnTo>
                <a:lnTo>
                  <a:pt x="313399" y="678943"/>
                </a:lnTo>
                <a:close/>
              </a:path>
            </a:pathLst>
          </a:custGeom>
          <a:noFill/>
          <a:ln>
            <a:noFill/>
          </a:ln>
        </p:spPr>
      </p:pic>
      <p:pic>
        <p:nvPicPr>
          <p:cNvPr descr="Graphical user interface, text, application&#10;&#10;Description automatically generated" id="461" name="Google Shape;461;p22"/>
          <p:cNvPicPr preferRelativeResize="0"/>
          <p:nvPr/>
        </p:nvPicPr>
        <p:blipFill rotWithShape="1">
          <a:blip r:embed="rId4">
            <a:alphaModFix/>
          </a:blip>
          <a:srcRect b="67093" l="59953" r="0" t="0"/>
          <a:stretch/>
        </p:blipFill>
        <p:spPr>
          <a:xfrm>
            <a:off x="6187923" y="652858"/>
            <a:ext cx="1885949" cy="1568450"/>
          </a:xfrm>
          <a:custGeom>
            <a:rect b="b" l="l" r="r" t="t"/>
            <a:pathLst>
              <a:path extrusionOk="0" h="1568450" w="1887538">
                <a:moveTo>
                  <a:pt x="316046" y="0"/>
                </a:moveTo>
                <a:lnTo>
                  <a:pt x="1887538" y="0"/>
                </a:lnTo>
                <a:lnTo>
                  <a:pt x="1887538" y="1568450"/>
                </a:lnTo>
                <a:lnTo>
                  <a:pt x="1207802" y="1568450"/>
                </a:lnTo>
                <a:lnTo>
                  <a:pt x="1198273" y="1568450"/>
                </a:lnTo>
                <a:lnTo>
                  <a:pt x="1191126" y="1566862"/>
                </a:lnTo>
                <a:lnTo>
                  <a:pt x="1183980" y="1564479"/>
                </a:lnTo>
                <a:lnTo>
                  <a:pt x="1177627" y="1562097"/>
                </a:lnTo>
                <a:lnTo>
                  <a:pt x="1172862" y="1558920"/>
                </a:lnTo>
                <a:lnTo>
                  <a:pt x="1169686" y="1554155"/>
                </a:lnTo>
                <a:lnTo>
                  <a:pt x="1167304" y="1549391"/>
                </a:lnTo>
                <a:lnTo>
                  <a:pt x="1165716" y="1544626"/>
                </a:lnTo>
                <a:lnTo>
                  <a:pt x="1165716" y="1539861"/>
                </a:lnTo>
                <a:lnTo>
                  <a:pt x="1167304" y="1535096"/>
                </a:lnTo>
                <a:lnTo>
                  <a:pt x="1169686" y="1528743"/>
                </a:lnTo>
                <a:lnTo>
                  <a:pt x="1172862" y="1523978"/>
                </a:lnTo>
                <a:lnTo>
                  <a:pt x="1177627" y="1518419"/>
                </a:lnTo>
                <a:lnTo>
                  <a:pt x="1182391" y="1513654"/>
                </a:lnTo>
                <a:lnTo>
                  <a:pt x="1189538" y="1508889"/>
                </a:lnTo>
                <a:lnTo>
                  <a:pt x="1198273" y="1504124"/>
                </a:lnTo>
                <a:lnTo>
                  <a:pt x="1208596" y="1497771"/>
                </a:lnTo>
                <a:lnTo>
                  <a:pt x="1218125" y="1491417"/>
                </a:lnTo>
                <a:lnTo>
                  <a:pt x="1230037" y="1479505"/>
                </a:lnTo>
                <a:lnTo>
                  <a:pt x="1235595" y="1473152"/>
                </a:lnTo>
                <a:lnTo>
                  <a:pt x="1241948" y="1465210"/>
                </a:lnTo>
                <a:lnTo>
                  <a:pt x="1247506" y="1456475"/>
                </a:lnTo>
                <a:lnTo>
                  <a:pt x="1252271" y="1446945"/>
                </a:lnTo>
                <a:lnTo>
                  <a:pt x="1256241" y="1437415"/>
                </a:lnTo>
                <a:lnTo>
                  <a:pt x="1259418" y="1427091"/>
                </a:lnTo>
                <a:lnTo>
                  <a:pt x="1261006" y="1413590"/>
                </a:lnTo>
                <a:lnTo>
                  <a:pt x="1261800" y="1400884"/>
                </a:lnTo>
                <a:lnTo>
                  <a:pt x="1261006" y="1386589"/>
                </a:lnTo>
                <a:lnTo>
                  <a:pt x="1258624" y="1372295"/>
                </a:lnTo>
                <a:lnTo>
                  <a:pt x="1253859" y="1358000"/>
                </a:lnTo>
                <a:lnTo>
                  <a:pt x="1247506" y="1343705"/>
                </a:lnTo>
                <a:lnTo>
                  <a:pt x="1239566" y="1331793"/>
                </a:lnTo>
                <a:lnTo>
                  <a:pt x="1230831" y="1319881"/>
                </a:lnTo>
                <a:lnTo>
                  <a:pt x="1220508" y="1307968"/>
                </a:lnTo>
                <a:lnTo>
                  <a:pt x="1208596" y="1297644"/>
                </a:lnTo>
                <a:lnTo>
                  <a:pt x="1195891" y="1288115"/>
                </a:lnTo>
                <a:lnTo>
                  <a:pt x="1181597" y="1279379"/>
                </a:lnTo>
                <a:lnTo>
                  <a:pt x="1167304" y="1272232"/>
                </a:lnTo>
                <a:lnTo>
                  <a:pt x="1150628" y="1266672"/>
                </a:lnTo>
                <a:lnTo>
                  <a:pt x="1133952" y="1261908"/>
                </a:lnTo>
                <a:lnTo>
                  <a:pt x="1115688" y="1258731"/>
                </a:lnTo>
                <a:lnTo>
                  <a:pt x="1098219" y="1256348"/>
                </a:lnTo>
                <a:lnTo>
                  <a:pt x="1080749" y="1254760"/>
                </a:lnTo>
                <a:lnTo>
                  <a:pt x="1061691" y="1256348"/>
                </a:lnTo>
                <a:lnTo>
                  <a:pt x="1043427" y="1258731"/>
                </a:lnTo>
                <a:lnTo>
                  <a:pt x="1025957" y="1261908"/>
                </a:lnTo>
                <a:lnTo>
                  <a:pt x="1009281" y="1266672"/>
                </a:lnTo>
                <a:lnTo>
                  <a:pt x="992605" y="1272232"/>
                </a:lnTo>
                <a:lnTo>
                  <a:pt x="978312" y="1279379"/>
                </a:lnTo>
                <a:lnTo>
                  <a:pt x="964018" y="1288115"/>
                </a:lnTo>
                <a:lnTo>
                  <a:pt x="951313" y="1297644"/>
                </a:lnTo>
                <a:lnTo>
                  <a:pt x="939402" y="1307968"/>
                </a:lnTo>
                <a:lnTo>
                  <a:pt x="928285" y="1319881"/>
                </a:lnTo>
                <a:lnTo>
                  <a:pt x="920344" y="1331793"/>
                </a:lnTo>
                <a:lnTo>
                  <a:pt x="911609" y="1343705"/>
                </a:lnTo>
                <a:lnTo>
                  <a:pt x="906050" y="1358000"/>
                </a:lnTo>
                <a:lnTo>
                  <a:pt x="901286" y="1372295"/>
                </a:lnTo>
                <a:lnTo>
                  <a:pt x="898903" y="1386589"/>
                </a:lnTo>
                <a:lnTo>
                  <a:pt x="897315" y="1400884"/>
                </a:lnTo>
                <a:lnTo>
                  <a:pt x="898903" y="1413590"/>
                </a:lnTo>
                <a:lnTo>
                  <a:pt x="899698" y="1427091"/>
                </a:lnTo>
                <a:lnTo>
                  <a:pt x="903668" y="1437415"/>
                </a:lnTo>
                <a:lnTo>
                  <a:pt x="906844" y="1446945"/>
                </a:lnTo>
                <a:lnTo>
                  <a:pt x="913197" y="1456475"/>
                </a:lnTo>
                <a:lnTo>
                  <a:pt x="917961" y="1465210"/>
                </a:lnTo>
                <a:lnTo>
                  <a:pt x="923520" y="1473152"/>
                </a:lnTo>
                <a:lnTo>
                  <a:pt x="929873" y="1479505"/>
                </a:lnTo>
                <a:lnTo>
                  <a:pt x="941784" y="1491417"/>
                </a:lnTo>
                <a:lnTo>
                  <a:pt x="951313" y="1497771"/>
                </a:lnTo>
                <a:lnTo>
                  <a:pt x="961636" y="1504124"/>
                </a:lnTo>
                <a:lnTo>
                  <a:pt x="970371" y="1508889"/>
                </a:lnTo>
                <a:lnTo>
                  <a:pt x="977518" y="1513654"/>
                </a:lnTo>
                <a:lnTo>
                  <a:pt x="983076" y="1518419"/>
                </a:lnTo>
                <a:lnTo>
                  <a:pt x="986253" y="1523978"/>
                </a:lnTo>
                <a:lnTo>
                  <a:pt x="990223" y="1528743"/>
                </a:lnTo>
                <a:lnTo>
                  <a:pt x="992605" y="1535096"/>
                </a:lnTo>
                <a:lnTo>
                  <a:pt x="993399" y="1539861"/>
                </a:lnTo>
                <a:lnTo>
                  <a:pt x="993399" y="1544626"/>
                </a:lnTo>
                <a:lnTo>
                  <a:pt x="992605" y="1549391"/>
                </a:lnTo>
                <a:lnTo>
                  <a:pt x="990223" y="1554155"/>
                </a:lnTo>
                <a:lnTo>
                  <a:pt x="986253" y="1558920"/>
                </a:lnTo>
                <a:lnTo>
                  <a:pt x="982282" y="1562097"/>
                </a:lnTo>
                <a:lnTo>
                  <a:pt x="975930" y="1564479"/>
                </a:lnTo>
                <a:lnTo>
                  <a:pt x="968783" y="1566862"/>
                </a:lnTo>
                <a:lnTo>
                  <a:pt x="961636" y="1568450"/>
                </a:lnTo>
                <a:lnTo>
                  <a:pt x="952107" y="1568450"/>
                </a:lnTo>
                <a:lnTo>
                  <a:pt x="316046" y="1568450"/>
                </a:lnTo>
                <a:lnTo>
                  <a:pt x="316046" y="1134843"/>
                </a:lnTo>
                <a:lnTo>
                  <a:pt x="313663" y="1134843"/>
                </a:lnTo>
                <a:lnTo>
                  <a:pt x="313663" y="935511"/>
                </a:lnTo>
                <a:lnTo>
                  <a:pt x="313663" y="925981"/>
                </a:lnTo>
                <a:lnTo>
                  <a:pt x="312075" y="917246"/>
                </a:lnTo>
                <a:lnTo>
                  <a:pt x="309693" y="910892"/>
                </a:lnTo>
                <a:lnTo>
                  <a:pt x="308105" y="904539"/>
                </a:lnTo>
                <a:lnTo>
                  <a:pt x="304134" y="899774"/>
                </a:lnTo>
                <a:lnTo>
                  <a:pt x="299370" y="896598"/>
                </a:lnTo>
                <a:lnTo>
                  <a:pt x="294605" y="894215"/>
                </a:lnTo>
                <a:lnTo>
                  <a:pt x="289841" y="892627"/>
                </a:lnTo>
                <a:lnTo>
                  <a:pt x="285076" y="892627"/>
                </a:lnTo>
                <a:lnTo>
                  <a:pt x="280312" y="894215"/>
                </a:lnTo>
                <a:lnTo>
                  <a:pt x="274753" y="896598"/>
                </a:lnTo>
                <a:lnTo>
                  <a:pt x="269989" y="899774"/>
                </a:lnTo>
                <a:lnTo>
                  <a:pt x="263636" y="904539"/>
                </a:lnTo>
                <a:lnTo>
                  <a:pt x="258872" y="910892"/>
                </a:lnTo>
                <a:lnTo>
                  <a:pt x="254107" y="917246"/>
                </a:lnTo>
                <a:lnTo>
                  <a:pt x="249343" y="925981"/>
                </a:lnTo>
                <a:lnTo>
                  <a:pt x="243784" y="935511"/>
                </a:lnTo>
                <a:lnTo>
                  <a:pt x="236637" y="945835"/>
                </a:lnTo>
                <a:lnTo>
                  <a:pt x="224726" y="957747"/>
                </a:lnTo>
                <a:lnTo>
                  <a:pt x="218373" y="964101"/>
                </a:lnTo>
                <a:lnTo>
                  <a:pt x="210433" y="968865"/>
                </a:lnTo>
                <a:lnTo>
                  <a:pt x="201698" y="974425"/>
                </a:lnTo>
                <a:lnTo>
                  <a:pt x="192963" y="979189"/>
                </a:lnTo>
                <a:lnTo>
                  <a:pt x="183434" y="983954"/>
                </a:lnTo>
                <a:lnTo>
                  <a:pt x="172316" y="986337"/>
                </a:lnTo>
                <a:lnTo>
                  <a:pt x="159611" y="988719"/>
                </a:lnTo>
                <a:lnTo>
                  <a:pt x="146112" y="988719"/>
                </a:lnTo>
                <a:lnTo>
                  <a:pt x="131818" y="988719"/>
                </a:lnTo>
                <a:lnTo>
                  <a:pt x="117525" y="985543"/>
                </a:lnTo>
                <a:lnTo>
                  <a:pt x="103231" y="981572"/>
                </a:lnTo>
                <a:lnTo>
                  <a:pt x="88938" y="974425"/>
                </a:lnTo>
                <a:lnTo>
                  <a:pt x="77820" y="967277"/>
                </a:lnTo>
                <a:lnTo>
                  <a:pt x="65909" y="957747"/>
                </a:lnTo>
                <a:lnTo>
                  <a:pt x="53998" y="947423"/>
                </a:lnTo>
                <a:lnTo>
                  <a:pt x="42881" y="936305"/>
                </a:lnTo>
                <a:lnTo>
                  <a:pt x="33352" y="923599"/>
                </a:lnTo>
                <a:lnTo>
                  <a:pt x="25411" y="909304"/>
                </a:lnTo>
                <a:lnTo>
                  <a:pt x="18264" y="894215"/>
                </a:lnTo>
                <a:lnTo>
                  <a:pt x="11911" y="878332"/>
                </a:lnTo>
                <a:lnTo>
                  <a:pt x="7147" y="861655"/>
                </a:lnTo>
                <a:lnTo>
                  <a:pt x="3971" y="844184"/>
                </a:lnTo>
                <a:lnTo>
                  <a:pt x="1588" y="825918"/>
                </a:lnTo>
                <a:lnTo>
                  <a:pt x="0" y="806858"/>
                </a:lnTo>
                <a:lnTo>
                  <a:pt x="1588" y="788593"/>
                </a:lnTo>
                <a:lnTo>
                  <a:pt x="3971" y="770327"/>
                </a:lnTo>
                <a:lnTo>
                  <a:pt x="7147" y="752856"/>
                </a:lnTo>
                <a:lnTo>
                  <a:pt x="11911" y="736179"/>
                </a:lnTo>
                <a:lnTo>
                  <a:pt x="18264" y="720296"/>
                </a:lnTo>
                <a:lnTo>
                  <a:pt x="25411" y="705207"/>
                </a:lnTo>
                <a:lnTo>
                  <a:pt x="33352" y="690912"/>
                </a:lnTo>
                <a:lnTo>
                  <a:pt x="42881" y="679000"/>
                </a:lnTo>
                <a:lnTo>
                  <a:pt x="53998" y="667088"/>
                </a:lnTo>
                <a:lnTo>
                  <a:pt x="65909" y="656764"/>
                </a:lnTo>
                <a:lnTo>
                  <a:pt x="77820" y="647234"/>
                </a:lnTo>
                <a:lnTo>
                  <a:pt x="88938" y="640087"/>
                </a:lnTo>
                <a:lnTo>
                  <a:pt x="103231" y="632939"/>
                </a:lnTo>
                <a:lnTo>
                  <a:pt x="117525" y="628968"/>
                </a:lnTo>
                <a:lnTo>
                  <a:pt x="131818" y="625792"/>
                </a:lnTo>
                <a:lnTo>
                  <a:pt x="146112" y="625792"/>
                </a:lnTo>
                <a:lnTo>
                  <a:pt x="159611" y="625792"/>
                </a:lnTo>
                <a:lnTo>
                  <a:pt x="172316" y="628174"/>
                </a:lnTo>
                <a:lnTo>
                  <a:pt x="183434" y="631351"/>
                </a:lnTo>
                <a:lnTo>
                  <a:pt x="192963" y="635322"/>
                </a:lnTo>
                <a:lnTo>
                  <a:pt x="201698" y="640087"/>
                </a:lnTo>
                <a:lnTo>
                  <a:pt x="210433" y="645646"/>
                </a:lnTo>
                <a:lnTo>
                  <a:pt x="218373" y="650411"/>
                </a:lnTo>
                <a:lnTo>
                  <a:pt x="224726" y="656764"/>
                </a:lnTo>
                <a:lnTo>
                  <a:pt x="236637" y="668676"/>
                </a:lnTo>
                <a:lnTo>
                  <a:pt x="243784" y="679000"/>
                </a:lnTo>
                <a:lnTo>
                  <a:pt x="249343" y="688530"/>
                </a:lnTo>
                <a:lnTo>
                  <a:pt x="254107" y="696471"/>
                </a:lnTo>
                <a:lnTo>
                  <a:pt x="258872" y="703619"/>
                </a:lnTo>
                <a:lnTo>
                  <a:pt x="263636" y="709972"/>
                </a:lnTo>
                <a:lnTo>
                  <a:pt x="269989" y="714737"/>
                </a:lnTo>
                <a:lnTo>
                  <a:pt x="274753" y="717913"/>
                </a:lnTo>
                <a:lnTo>
                  <a:pt x="280312" y="720296"/>
                </a:lnTo>
                <a:lnTo>
                  <a:pt x="285076" y="721884"/>
                </a:lnTo>
                <a:lnTo>
                  <a:pt x="289841" y="721884"/>
                </a:lnTo>
                <a:lnTo>
                  <a:pt x="294605" y="720296"/>
                </a:lnTo>
                <a:lnTo>
                  <a:pt x="299370" y="717913"/>
                </a:lnTo>
                <a:lnTo>
                  <a:pt x="304134" y="714737"/>
                </a:lnTo>
                <a:lnTo>
                  <a:pt x="308105" y="709972"/>
                </a:lnTo>
                <a:lnTo>
                  <a:pt x="309693" y="703619"/>
                </a:lnTo>
                <a:lnTo>
                  <a:pt x="312075" y="696471"/>
                </a:lnTo>
                <a:lnTo>
                  <a:pt x="313663" y="688530"/>
                </a:lnTo>
                <a:lnTo>
                  <a:pt x="313663" y="679000"/>
                </a:lnTo>
                <a:lnTo>
                  <a:pt x="313663" y="360545"/>
                </a:lnTo>
                <a:lnTo>
                  <a:pt x="316046" y="360545"/>
                </a:lnTo>
                <a:close/>
              </a:path>
            </a:pathLst>
          </a:custGeom>
          <a:noFill/>
          <a:ln>
            <a:noFill/>
          </a:ln>
        </p:spPr>
      </p:pic>
      <p:pic>
        <p:nvPicPr>
          <p:cNvPr descr="Graphical user interface, text, application&#10;&#10;Description automatically generated" id="462" name="Google Shape;462;p22"/>
          <p:cNvPicPr preferRelativeResize="0"/>
          <p:nvPr/>
        </p:nvPicPr>
        <p:blipFill rotWithShape="1">
          <a:blip r:embed="rId4">
            <a:alphaModFix/>
          </a:blip>
          <a:srcRect b="27457" l="0" r="66807" t="32941"/>
          <a:stretch/>
        </p:blipFill>
        <p:spPr>
          <a:xfrm>
            <a:off x="3382523" y="2226911"/>
            <a:ext cx="1564481" cy="1887537"/>
          </a:xfrm>
          <a:custGeom>
            <a:rect b="b" l="l" r="r" t="t"/>
            <a:pathLst>
              <a:path extrusionOk="0" h="1887537" w="1564481">
                <a:moveTo>
                  <a:pt x="0" y="0"/>
                </a:moveTo>
                <a:lnTo>
                  <a:pt x="709975" y="0"/>
                </a:lnTo>
                <a:lnTo>
                  <a:pt x="713151" y="5556"/>
                </a:lnTo>
                <a:lnTo>
                  <a:pt x="714739" y="11906"/>
                </a:lnTo>
                <a:lnTo>
                  <a:pt x="714739" y="19050"/>
                </a:lnTo>
                <a:lnTo>
                  <a:pt x="712357" y="26194"/>
                </a:lnTo>
                <a:lnTo>
                  <a:pt x="707592" y="33338"/>
                </a:lnTo>
                <a:lnTo>
                  <a:pt x="701239" y="39688"/>
                </a:lnTo>
                <a:lnTo>
                  <a:pt x="693297" y="46038"/>
                </a:lnTo>
                <a:lnTo>
                  <a:pt x="682179" y="51594"/>
                </a:lnTo>
                <a:lnTo>
                  <a:pt x="671855" y="57944"/>
                </a:lnTo>
                <a:lnTo>
                  <a:pt x="662325" y="65088"/>
                </a:lnTo>
                <a:lnTo>
                  <a:pt x="650413" y="75406"/>
                </a:lnTo>
                <a:lnTo>
                  <a:pt x="644854" y="82550"/>
                </a:lnTo>
                <a:lnTo>
                  <a:pt x="638501" y="89694"/>
                </a:lnTo>
                <a:lnTo>
                  <a:pt x="633736" y="99219"/>
                </a:lnTo>
                <a:lnTo>
                  <a:pt x="628177" y="107950"/>
                </a:lnTo>
                <a:lnTo>
                  <a:pt x="624206" y="118269"/>
                </a:lnTo>
                <a:lnTo>
                  <a:pt x="621030" y="129381"/>
                </a:lnTo>
                <a:lnTo>
                  <a:pt x="619441" y="141288"/>
                </a:lnTo>
                <a:lnTo>
                  <a:pt x="618647" y="153988"/>
                </a:lnTo>
                <a:lnTo>
                  <a:pt x="619441" y="169069"/>
                </a:lnTo>
                <a:lnTo>
                  <a:pt x="621824" y="183356"/>
                </a:lnTo>
                <a:lnTo>
                  <a:pt x="626589" y="197644"/>
                </a:lnTo>
                <a:lnTo>
                  <a:pt x="632942" y="211138"/>
                </a:lnTo>
                <a:lnTo>
                  <a:pt x="640883" y="223838"/>
                </a:lnTo>
                <a:lnTo>
                  <a:pt x="649619" y="235744"/>
                </a:lnTo>
                <a:lnTo>
                  <a:pt x="659943" y="247650"/>
                </a:lnTo>
                <a:lnTo>
                  <a:pt x="671855" y="258763"/>
                </a:lnTo>
                <a:lnTo>
                  <a:pt x="684562" y="266700"/>
                </a:lnTo>
                <a:lnTo>
                  <a:pt x="698856" y="276225"/>
                </a:lnTo>
                <a:lnTo>
                  <a:pt x="713151" y="283369"/>
                </a:lnTo>
                <a:lnTo>
                  <a:pt x="729828" y="288925"/>
                </a:lnTo>
                <a:lnTo>
                  <a:pt x="746505" y="293688"/>
                </a:lnTo>
                <a:lnTo>
                  <a:pt x="764771" y="297656"/>
                </a:lnTo>
                <a:lnTo>
                  <a:pt x="782242" y="300038"/>
                </a:lnTo>
                <a:lnTo>
                  <a:pt x="801302" y="300831"/>
                </a:lnTo>
                <a:lnTo>
                  <a:pt x="818773" y="300038"/>
                </a:lnTo>
                <a:lnTo>
                  <a:pt x="837039" y="297656"/>
                </a:lnTo>
                <a:lnTo>
                  <a:pt x="854510" y="293688"/>
                </a:lnTo>
                <a:lnTo>
                  <a:pt x="871187" y="288925"/>
                </a:lnTo>
                <a:lnTo>
                  <a:pt x="887864" y="283369"/>
                </a:lnTo>
                <a:lnTo>
                  <a:pt x="902159" y="276225"/>
                </a:lnTo>
                <a:lnTo>
                  <a:pt x="916454" y="266700"/>
                </a:lnTo>
                <a:lnTo>
                  <a:pt x="929160" y="258763"/>
                </a:lnTo>
                <a:lnTo>
                  <a:pt x="941073" y="247650"/>
                </a:lnTo>
                <a:lnTo>
                  <a:pt x="952191" y="235744"/>
                </a:lnTo>
                <a:lnTo>
                  <a:pt x="960132" y="223838"/>
                </a:lnTo>
                <a:lnTo>
                  <a:pt x="968868" y="211138"/>
                </a:lnTo>
                <a:lnTo>
                  <a:pt x="974427" y="197644"/>
                </a:lnTo>
                <a:lnTo>
                  <a:pt x="979192" y="183356"/>
                </a:lnTo>
                <a:lnTo>
                  <a:pt x="981574" y="169069"/>
                </a:lnTo>
                <a:lnTo>
                  <a:pt x="983163" y="153988"/>
                </a:lnTo>
                <a:lnTo>
                  <a:pt x="981574" y="141288"/>
                </a:lnTo>
                <a:lnTo>
                  <a:pt x="980780" y="129381"/>
                </a:lnTo>
                <a:lnTo>
                  <a:pt x="976809" y="118269"/>
                </a:lnTo>
                <a:lnTo>
                  <a:pt x="973633" y="107950"/>
                </a:lnTo>
                <a:lnTo>
                  <a:pt x="968868" y="99219"/>
                </a:lnTo>
                <a:lnTo>
                  <a:pt x="962515" y="89694"/>
                </a:lnTo>
                <a:lnTo>
                  <a:pt x="956956" y="82550"/>
                </a:lnTo>
                <a:lnTo>
                  <a:pt x="950602" y="75406"/>
                </a:lnTo>
                <a:lnTo>
                  <a:pt x="938690" y="65088"/>
                </a:lnTo>
                <a:lnTo>
                  <a:pt x="929160" y="57944"/>
                </a:lnTo>
                <a:lnTo>
                  <a:pt x="918836" y="51594"/>
                </a:lnTo>
                <a:lnTo>
                  <a:pt x="907718" y="46038"/>
                </a:lnTo>
                <a:lnTo>
                  <a:pt x="899777" y="39688"/>
                </a:lnTo>
                <a:lnTo>
                  <a:pt x="893423" y="33338"/>
                </a:lnTo>
                <a:lnTo>
                  <a:pt x="888659" y="26194"/>
                </a:lnTo>
                <a:lnTo>
                  <a:pt x="886276" y="19050"/>
                </a:lnTo>
                <a:lnTo>
                  <a:pt x="886276" y="11906"/>
                </a:lnTo>
                <a:lnTo>
                  <a:pt x="887864" y="5556"/>
                </a:lnTo>
                <a:lnTo>
                  <a:pt x="891041" y="0"/>
                </a:lnTo>
                <a:lnTo>
                  <a:pt x="1564481" y="0"/>
                </a:lnTo>
                <a:lnTo>
                  <a:pt x="1564481" y="714375"/>
                </a:lnTo>
                <a:lnTo>
                  <a:pt x="1558922" y="719931"/>
                </a:lnTo>
                <a:lnTo>
                  <a:pt x="1552569" y="723900"/>
                </a:lnTo>
                <a:lnTo>
                  <a:pt x="1545422" y="724694"/>
                </a:lnTo>
                <a:lnTo>
                  <a:pt x="1537480" y="722312"/>
                </a:lnTo>
                <a:lnTo>
                  <a:pt x="1530333" y="719137"/>
                </a:lnTo>
                <a:lnTo>
                  <a:pt x="1521597" y="711994"/>
                </a:lnTo>
                <a:lnTo>
                  <a:pt x="1514450" y="703262"/>
                </a:lnTo>
                <a:lnTo>
                  <a:pt x="1508891" y="691356"/>
                </a:lnTo>
                <a:lnTo>
                  <a:pt x="1502537" y="681831"/>
                </a:lnTo>
                <a:lnTo>
                  <a:pt x="1494596" y="671512"/>
                </a:lnTo>
                <a:lnTo>
                  <a:pt x="1483478" y="659606"/>
                </a:lnTo>
                <a:lnTo>
                  <a:pt x="1476330" y="653256"/>
                </a:lnTo>
                <a:lnTo>
                  <a:pt x="1469183" y="647700"/>
                </a:lnTo>
                <a:lnTo>
                  <a:pt x="1461242" y="642937"/>
                </a:lnTo>
                <a:lnTo>
                  <a:pt x="1451712" y="638175"/>
                </a:lnTo>
                <a:lnTo>
                  <a:pt x="1442182" y="633412"/>
                </a:lnTo>
                <a:lnTo>
                  <a:pt x="1430270" y="631031"/>
                </a:lnTo>
                <a:lnTo>
                  <a:pt x="1418357" y="628650"/>
                </a:lnTo>
                <a:lnTo>
                  <a:pt x="1405651" y="627062"/>
                </a:lnTo>
                <a:lnTo>
                  <a:pt x="1389768" y="628650"/>
                </a:lnTo>
                <a:lnTo>
                  <a:pt x="1375473" y="631031"/>
                </a:lnTo>
                <a:lnTo>
                  <a:pt x="1361179" y="635794"/>
                </a:lnTo>
                <a:lnTo>
                  <a:pt x="1348472" y="641350"/>
                </a:lnTo>
                <a:lnTo>
                  <a:pt x="1334972" y="650081"/>
                </a:lnTo>
                <a:lnTo>
                  <a:pt x="1323853" y="659606"/>
                </a:lnTo>
                <a:lnTo>
                  <a:pt x="1312735" y="669131"/>
                </a:lnTo>
                <a:lnTo>
                  <a:pt x="1302411" y="681037"/>
                </a:lnTo>
                <a:lnTo>
                  <a:pt x="1292882" y="693737"/>
                </a:lnTo>
                <a:lnTo>
                  <a:pt x="1284146" y="708025"/>
                </a:lnTo>
                <a:lnTo>
                  <a:pt x="1276998" y="723900"/>
                </a:lnTo>
                <a:lnTo>
                  <a:pt x="1271439" y="738981"/>
                </a:lnTo>
                <a:lnTo>
                  <a:pt x="1265086" y="755650"/>
                </a:lnTo>
                <a:lnTo>
                  <a:pt x="1261910" y="773112"/>
                </a:lnTo>
                <a:lnTo>
                  <a:pt x="1259527" y="791369"/>
                </a:lnTo>
                <a:lnTo>
                  <a:pt x="1259527" y="810419"/>
                </a:lnTo>
                <a:lnTo>
                  <a:pt x="1259527" y="827881"/>
                </a:lnTo>
                <a:lnTo>
                  <a:pt x="1261910" y="846931"/>
                </a:lnTo>
                <a:lnTo>
                  <a:pt x="1265086" y="863600"/>
                </a:lnTo>
                <a:lnTo>
                  <a:pt x="1271439" y="881062"/>
                </a:lnTo>
                <a:lnTo>
                  <a:pt x="1276998" y="896937"/>
                </a:lnTo>
                <a:lnTo>
                  <a:pt x="1284146" y="912019"/>
                </a:lnTo>
                <a:lnTo>
                  <a:pt x="1292882" y="925512"/>
                </a:lnTo>
                <a:lnTo>
                  <a:pt x="1302411" y="938212"/>
                </a:lnTo>
                <a:lnTo>
                  <a:pt x="1312735" y="950119"/>
                </a:lnTo>
                <a:lnTo>
                  <a:pt x="1323853" y="961231"/>
                </a:lnTo>
                <a:lnTo>
                  <a:pt x="1334972" y="969962"/>
                </a:lnTo>
                <a:lnTo>
                  <a:pt x="1348472" y="977106"/>
                </a:lnTo>
                <a:lnTo>
                  <a:pt x="1361179" y="983456"/>
                </a:lnTo>
                <a:lnTo>
                  <a:pt x="1375473" y="988219"/>
                </a:lnTo>
                <a:lnTo>
                  <a:pt x="1389768" y="990600"/>
                </a:lnTo>
                <a:lnTo>
                  <a:pt x="1405651" y="991394"/>
                </a:lnTo>
                <a:lnTo>
                  <a:pt x="1418357" y="991394"/>
                </a:lnTo>
                <a:lnTo>
                  <a:pt x="1430270" y="989012"/>
                </a:lnTo>
                <a:lnTo>
                  <a:pt x="1442182" y="985837"/>
                </a:lnTo>
                <a:lnTo>
                  <a:pt x="1451712" y="981869"/>
                </a:lnTo>
                <a:lnTo>
                  <a:pt x="1461242" y="977106"/>
                </a:lnTo>
                <a:lnTo>
                  <a:pt x="1469183" y="971550"/>
                </a:lnTo>
                <a:lnTo>
                  <a:pt x="1476330" y="965200"/>
                </a:lnTo>
                <a:lnTo>
                  <a:pt x="1483478" y="959644"/>
                </a:lnTo>
                <a:lnTo>
                  <a:pt x="1494596" y="949325"/>
                </a:lnTo>
                <a:lnTo>
                  <a:pt x="1502537" y="938212"/>
                </a:lnTo>
                <a:lnTo>
                  <a:pt x="1508891" y="928687"/>
                </a:lnTo>
                <a:lnTo>
                  <a:pt x="1514450" y="916781"/>
                </a:lnTo>
                <a:lnTo>
                  <a:pt x="1521597" y="907256"/>
                </a:lnTo>
                <a:lnTo>
                  <a:pt x="1530333" y="901700"/>
                </a:lnTo>
                <a:lnTo>
                  <a:pt x="1537480" y="896937"/>
                </a:lnTo>
                <a:lnTo>
                  <a:pt x="1545422" y="895350"/>
                </a:lnTo>
                <a:lnTo>
                  <a:pt x="1552569" y="896937"/>
                </a:lnTo>
                <a:lnTo>
                  <a:pt x="1558922" y="900112"/>
                </a:lnTo>
                <a:lnTo>
                  <a:pt x="1564481" y="906462"/>
                </a:lnTo>
                <a:lnTo>
                  <a:pt x="1564481" y="1573212"/>
                </a:lnTo>
                <a:lnTo>
                  <a:pt x="928366" y="1573212"/>
                </a:lnTo>
                <a:lnTo>
                  <a:pt x="918836" y="1574006"/>
                </a:lnTo>
                <a:lnTo>
                  <a:pt x="910101" y="1575594"/>
                </a:lnTo>
                <a:lnTo>
                  <a:pt x="902953" y="1577975"/>
                </a:lnTo>
                <a:lnTo>
                  <a:pt x="898188" y="1580356"/>
                </a:lnTo>
                <a:lnTo>
                  <a:pt x="893423" y="1583531"/>
                </a:lnTo>
                <a:lnTo>
                  <a:pt x="890247" y="1588294"/>
                </a:lnTo>
                <a:lnTo>
                  <a:pt x="887864" y="1592262"/>
                </a:lnTo>
                <a:lnTo>
                  <a:pt x="886276" y="1597819"/>
                </a:lnTo>
                <a:lnTo>
                  <a:pt x="886276" y="1602581"/>
                </a:lnTo>
                <a:lnTo>
                  <a:pt x="886276" y="1607344"/>
                </a:lnTo>
                <a:lnTo>
                  <a:pt x="888659" y="1613694"/>
                </a:lnTo>
                <a:lnTo>
                  <a:pt x="892629" y="1618456"/>
                </a:lnTo>
                <a:lnTo>
                  <a:pt x="897394" y="1624012"/>
                </a:lnTo>
                <a:lnTo>
                  <a:pt x="902953" y="1628775"/>
                </a:lnTo>
                <a:lnTo>
                  <a:pt x="910101" y="1633537"/>
                </a:lnTo>
                <a:lnTo>
                  <a:pt x="918836" y="1638300"/>
                </a:lnTo>
                <a:lnTo>
                  <a:pt x="928366" y="1644650"/>
                </a:lnTo>
                <a:lnTo>
                  <a:pt x="938690" y="1651793"/>
                </a:lnTo>
                <a:lnTo>
                  <a:pt x="950602" y="1662906"/>
                </a:lnTo>
                <a:lnTo>
                  <a:pt x="956956" y="1669256"/>
                </a:lnTo>
                <a:lnTo>
                  <a:pt x="962515" y="1677193"/>
                </a:lnTo>
                <a:lnTo>
                  <a:pt x="967280" y="1685925"/>
                </a:lnTo>
                <a:lnTo>
                  <a:pt x="972044" y="1693862"/>
                </a:lnTo>
                <a:lnTo>
                  <a:pt x="976809" y="1704975"/>
                </a:lnTo>
                <a:lnTo>
                  <a:pt x="979192" y="1715293"/>
                </a:lnTo>
                <a:lnTo>
                  <a:pt x="981574" y="1728787"/>
                </a:lnTo>
                <a:lnTo>
                  <a:pt x="983163" y="1740693"/>
                </a:lnTo>
                <a:lnTo>
                  <a:pt x="981574" y="1755775"/>
                </a:lnTo>
                <a:lnTo>
                  <a:pt x="979192" y="1770062"/>
                </a:lnTo>
                <a:lnTo>
                  <a:pt x="974427" y="1784350"/>
                </a:lnTo>
                <a:lnTo>
                  <a:pt x="968868" y="1797050"/>
                </a:lnTo>
                <a:lnTo>
                  <a:pt x="960132" y="1810543"/>
                </a:lnTo>
                <a:lnTo>
                  <a:pt x="950602" y="1822450"/>
                </a:lnTo>
                <a:lnTo>
                  <a:pt x="941073" y="1834356"/>
                </a:lnTo>
                <a:lnTo>
                  <a:pt x="929160" y="1844675"/>
                </a:lnTo>
                <a:lnTo>
                  <a:pt x="916454" y="1854200"/>
                </a:lnTo>
                <a:lnTo>
                  <a:pt x="902159" y="1862931"/>
                </a:lnTo>
                <a:lnTo>
                  <a:pt x="886276" y="1870075"/>
                </a:lnTo>
                <a:lnTo>
                  <a:pt x="871187" y="1875631"/>
                </a:lnTo>
                <a:lnTo>
                  <a:pt x="854510" y="1880393"/>
                </a:lnTo>
                <a:lnTo>
                  <a:pt x="837039" y="1884362"/>
                </a:lnTo>
                <a:lnTo>
                  <a:pt x="818773" y="1885950"/>
                </a:lnTo>
                <a:lnTo>
                  <a:pt x="799714" y="1887537"/>
                </a:lnTo>
                <a:lnTo>
                  <a:pt x="782242" y="1885950"/>
                </a:lnTo>
                <a:lnTo>
                  <a:pt x="763183" y="1884362"/>
                </a:lnTo>
                <a:lnTo>
                  <a:pt x="746505" y="1880393"/>
                </a:lnTo>
                <a:lnTo>
                  <a:pt x="729828" y="1875631"/>
                </a:lnTo>
                <a:lnTo>
                  <a:pt x="713151" y="1870075"/>
                </a:lnTo>
                <a:lnTo>
                  <a:pt x="698062" y="1862931"/>
                </a:lnTo>
                <a:lnTo>
                  <a:pt x="684562" y="1854200"/>
                </a:lnTo>
                <a:lnTo>
                  <a:pt x="671855" y="1844675"/>
                </a:lnTo>
                <a:lnTo>
                  <a:pt x="659943" y="1834356"/>
                </a:lnTo>
                <a:lnTo>
                  <a:pt x="649619" y="1822450"/>
                </a:lnTo>
                <a:lnTo>
                  <a:pt x="640089" y="1810543"/>
                </a:lnTo>
                <a:lnTo>
                  <a:pt x="632942" y="1797050"/>
                </a:lnTo>
                <a:lnTo>
                  <a:pt x="626589" y="1784350"/>
                </a:lnTo>
                <a:lnTo>
                  <a:pt x="621824" y="1770062"/>
                </a:lnTo>
                <a:lnTo>
                  <a:pt x="619441" y="1755775"/>
                </a:lnTo>
                <a:lnTo>
                  <a:pt x="618647" y="1740693"/>
                </a:lnTo>
                <a:lnTo>
                  <a:pt x="618647" y="1728787"/>
                </a:lnTo>
                <a:lnTo>
                  <a:pt x="621030" y="1715293"/>
                </a:lnTo>
                <a:lnTo>
                  <a:pt x="624206" y="1704975"/>
                </a:lnTo>
                <a:lnTo>
                  <a:pt x="628177" y="1693862"/>
                </a:lnTo>
                <a:lnTo>
                  <a:pt x="632942" y="1685925"/>
                </a:lnTo>
                <a:lnTo>
                  <a:pt x="638501" y="1677193"/>
                </a:lnTo>
                <a:lnTo>
                  <a:pt x="644854" y="1669256"/>
                </a:lnTo>
                <a:lnTo>
                  <a:pt x="650413" y="1662906"/>
                </a:lnTo>
                <a:lnTo>
                  <a:pt x="662325" y="1651793"/>
                </a:lnTo>
                <a:lnTo>
                  <a:pt x="671855" y="1644650"/>
                </a:lnTo>
                <a:lnTo>
                  <a:pt x="682179" y="1638300"/>
                </a:lnTo>
                <a:lnTo>
                  <a:pt x="689327" y="1633537"/>
                </a:lnTo>
                <a:lnTo>
                  <a:pt x="696474" y="1628775"/>
                </a:lnTo>
                <a:lnTo>
                  <a:pt x="702827" y="1624012"/>
                </a:lnTo>
                <a:lnTo>
                  <a:pt x="707592" y="1618456"/>
                </a:lnTo>
                <a:lnTo>
                  <a:pt x="710769" y="1613694"/>
                </a:lnTo>
                <a:lnTo>
                  <a:pt x="713151" y="1607344"/>
                </a:lnTo>
                <a:lnTo>
                  <a:pt x="714739" y="1602581"/>
                </a:lnTo>
                <a:lnTo>
                  <a:pt x="714739" y="1597819"/>
                </a:lnTo>
                <a:lnTo>
                  <a:pt x="713151" y="1592262"/>
                </a:lnTo>
                <a:lnTo>
                  <a:pt x="710769" y="1588294"/>
                </a:lnTo>
                <a:lnTo>
                  <a:pt x="707592" y="1583531"/>
                </a:lnTo>
                <a:lnTo>
                  <a:pt x="702827" y="1580356"/>
                </a:lnTo>
                <a:lnTo>
                  <a:pt x="696474" y="1577975"/>
                </a:lnTo>
                <a:lnTo>
                  <a:pt x="689327" y="1575594"/>
                </a:lnTo>
                <a:lnTo>
                  <a:pt x="681385" y="1574006"/>
                </a:lnTo>
                <a:lnTo>
                  <a:pt x="672649" y="1573212"/>
                </a:lnTo>
                <a:lnTo>
                  <a:pt x="0" y="1573212"/>
                </a:lnTo>
                <a:close/>
              </a:path>
            </a:pathLst>
          </a:custGeom>
          <a:noFill/>
          <a:ln>
            <a:noFill/>
          </a:ln>
        </p:spPr>
      </p:pic>
      <p:pic>
        <p:nvPicPr>
          <p:cNvPr descr="Graphical user interface, text, application&#10;&#10;Description automatically generated" id="463" name="Google Shape;463;p22"/>
          <p:cNvPicPr preferRelativeResize="0"/>
          <p:nvPr/>
        </p:nvPicPr>
        <p:blipFill rotWithShape="1">
          <a:blip r:embed="rId4">
            <a:alphaModFix/>
          </a:blip>
          <a:srcRect b="34052" l="26659" r="26659" t="33041"/>
          <a:stretch/>
        </p:blipFill>
        <p:spPr>
          <a:xfrm>
            <a:off x="4631886" y="2212535"/>
            <a:ext cx="2200275" cy="1568450"/>
          </a:xfrm>
          <a:custGeom>
            <a:rect b="b" l="l" r="r" t="t"/>
            <a:pathLst>
              <a:path extrusionOk="0" h="1568450" w="2200275">
                <a:moveTo>
                  <a:pt x="314212" y="0"/>
                </a:moveTo>
                <a:lnTo>
                  <a:pt x="993417" y="0"/>
                </a:lnTo>
                <a:lnTo>
                  <a:pt x="1002145" y="794"/>
                </a:lnTo>
                <a:lnTo>
                  <a:pt x="1010080" y="2381"/>
                </a:lnTo>
                <a:lnTo>
                  <a:pt x="1017221" y="4763"/>
                </a:lnTo>
                <a:lnTo>
                  <a:pt x="1023568" y="7144"/>
                </a:lnTo>
                <a:lnTo>
                  <a:pt x="1028329" y="10319"/>
                </a:lnTo>
                <a:lnTo>
                  <a:pt x="1031503" y="14288"/>
                </a:lnTo>
                <a:lnTo>
                  <a:pt x="1033883" y="19050"/>
                </a:lnTo>
                <a:lnTo>
                  <a:pt x="1035470" y="23813"/>
                </a:lnTo>
                <a:lnTo>
                  <a:pt x="1035470" y="29369"/>
                </a:lnTo>
                <a:lnTo>
                  <a:pt x="1033883" y="34131"/>
                </a:lnTo>
                <a:lnTo>
                  <a:pt x="1031503" y="39688"/>
                </a:lnTo>
                <a:lnTo>
                  <a:pt x="1028329" y="44450"/>
                </a:lnTo>
                <a:lnTo>
                  <a:pt x="1023568" y="50800"/>
                </a:lnTo>
                <a:lnTo>
                  <a:pt x="1017221" y="55563"/>
                </a:lnTo>
                <a:lnTo>
                  <a:pt x="1011666" y="60325"/>
                </a:lnTo>
                <a:lnTo>
                  <a:pt x="1002938" y="65088"/>
                </a:lnTo>
                <a:lnTo>
                  <a:pt x="992623" y="70644"/>
                </a:lnTo>
                <a:lnTo>
                  <a:pt x="983102" y="77788"/>
                </a:lnTo>
                <a:lnTo>
                  <a:pt x="971200" y="88900"/>
                </a:lnTo>
                <a:lnTo>
                  <a:pt x="965646" y="96044"/>
                </a:lnTo>
                <a:lnTo>
                  <a:pt x="959298" y="103188"/>
                </a:lnTo>
                <a:lnTo>
                  <a:pt x="953744" y="111125"/>
                </a:lnTo>
                <a:lnTo>
                  <a:pt x="948983" y="120650"/>
                </a:lnTo>
                <a:lnTo>
                  <a:pt x="945015" y="131763"/>
                </a:lnTo>
                <a:lnTo>
                  <a:pt x="941842" y="142081"/>
                </a:lnTo>
                <a:lnTo>
                  <a:pt x="939461" y="153988"/>
                </a:lnTo>
                <a:lnTo>
                  <a:pt x="939461" y="166688"/>
                </a:lnTo>
                <a:lnTo>
                  <a:pt x="940255" y="182563"/>
                </a:lnTo>
                <a:lnTo>
                  <a:pt x="942635" y="196850"/>
                </a:lnTo>
                <a:lnTo>
                  <a:pt x="947396" y="211138"/>
                </a:lnTo>
                <a:lnTo>
                  <a:pt x="953744" y="223838"/>
                </a:lnTo>
                <a:lnTo>
                  <a:pt x="960885" y="237331"/>
                </a:lnTo>
                <a:lnTo>
                  <a:pt x="970406" y="249238"/>
                </a:lnTo>
                <a:lnTo>
                  <a:pt x="980721" y="261144"/>
                </a:lnTo>
                <a:lnTo>
                  <a:pt x="992623" y="269875"/>
                </a:lnTo>
                <a:lnTo>
                  <a:pt x="1005319" y="279400"/>
                </a:lnTo>
                <a:lnTo>
                  <a:pt x="1018808" y="288131"/>
                </a:lnTo>
                <a:lnTo>
                  <a:pt x="1033883" y="296069"/>
                </a:lnTo>
                <a:lnTo>
                  <a:pt x="1050546" y="302419"/>
                </a:lnTo>
                <a:lnTo>
                  <a:pt x="1067209" y="307181"/>
                </a:lnTo>
                <a:lnTo>
                  <a:pt x="1083872" y="310356"/>
                </a:lnTo>
                <a:lnTo>
                  <a:pt x="1102915" y="312738"/>
                </a:lnTo>
                <a:lnTo>
                  <a:pt x="1120371" y="314325"/>
                </a:lnTo>
                <a:lnTo>
                  <a:pt x="1139414" y="312738"/>
                </a:lnTo>
                <a:lnTo>
                  <a:pt x="1157664" y="310356"/>
                </a:lnTo>
                <a:lnTo>
                  <a:pt x="1175120" y="307181"/>
                </a:lnTo>
                <a:lnTo>
                  <a:pt x="1191783" y="302419"/>
                </a:lnTo>
                <a:lnTo>
                  <a:pt x="1206859" y="296069"/>
                </a:lnTo>
                <a:lnTo>
                  <a:pt x="1222728" y="288131"/>
                </a:lnTo>
                <a:lnTo>
                  <a:pt x="1237010" y="279400"/>
                </a:lnTo>
                <a:lnTo>
                  <a:pt x="1249706" y="269875"/>
                </a:lnTo>
                <a:lnTo>
                  <a:pt x="1261608" y="261144"/>
                </a:lnTo>
                <a:lnTo>
                  <a:pt x="1272716" y="249238"/>
                </a:lnTo>
                <a:lnTo>
                  <a:pt x="1280651" y="237331"/>
                </a:lnTo>
                <a:lnTo>
                  <a:pt x="1289379" y="223838"/>
                </a:lnTo>
                <a:lnTo>
                  <a:pt x="1294933" y="211138"/>
                </a:lnTo>
                <a:lnTo>
                  <a:pt x="1299694" y="196850"/>
                </a:lnTo>
                <a:lnTo>
                  <a:pt x="1302074" y="182563"/>
                </a:lnTo>
                <a:lnTo>
                  <a:pt x="1303661" y="166688"/>
                </a:lnTo>
                <a:lnTo>
                  <a:pt x="1302074" y="153988"/>
                </a:lnTo>
                <a:lnTo>
                  <a:pt x="1299694" y="142081"/>
                </a:lnTo>
                <a:lnTo>
                  <a:pt x="1297313" y="131763"/>
                </a:lnTo>
                <a:lnTo>
                  <a:pt x="1292553" y="120650"/>
                </a:lnTo>
                <a:lnTo>
                  <a:pt x="1287792" y="111125"/>
                </a:lnTo>
                <a:lnTo>
                  <a:pt x="1283031" y="103188"/>
                </a:lnTo>
                <a:lnTo>
                  <a:pt x="1277477" y="96044"/>
                </a:lnTo>
                <a:lnTo>
                  <a:pt x="1271129" y="88900"/>
                </a:lnTo>
                <a:lnTo>
                  <a:pt x="1259227" y="77788"/>
                </a:lnTo>
                <a:lnTo>
                  <a:pt x="1248912" y="70644"/>
                </a:lnTo>
                <a:lnTo>
                  <a:pt x="1239391" y="65088"/>
                </a:lnTo>
                <a:lnTo>
                  <a:pt x="1230662" y="60325"/>
                </a:lnTo>
                <a:lnTo>
                  <a:pt x="1223521" y="55563"/>
                </a:lnTo>
                <a:lnTo>
                  <a:pt x="1217967" y="50800"/>
                </a:lnTo>
                <a:lnTo>
                  <a:pt x="1213206" y="44450"/>
                </a:lnTo>
                <a:lnTo>
                  <a:pt x="1209239" y="39688"/>
                </a:lnTo>
                <a:lnTo>
                  <a:pt x="1208445" y="34131"/>
                </a:lnTo>
                <a:lnTo>
                  <a:pt x="1206859" y="29369"/>
                </a:lnTo>
                <a:lnTo>
                  <a:pt x="1206859" y="23813"/>
                </a:lnTo>
                <a:lnTo>
                  <a:pt x="1208445" y="19050"/>
                </a:lnTo>
                <a:lnTo>
                  <a:pt x="1210826" y="14288"/>
                </a:lnTo>
                <a:lnTo>
                  <a:pt x="1214000" y="10319"/>
                </a:lnTo>
                <a:lnTo>
                  <a:pt x="1218761" y="7144"/>
                </a:lnTo>
                <a:lnTo>
                  <a:pt x="1223521" y="4763"/>
                </a:lnTo>
                <a:lnTo>
                  <a:pt x="1230662" y="2381"/>
                </a:lnTo>
                <a:lnTo>
                  <a:pt x="1239391" y="794"/>
                </a:lnTo>
                <a:lnTo>
                  <a:pt x="1248912" y="0"/>
                </a:lnTo>
                <a:lnTo>
                  <a:pt x="1884477" y="0"/>
                </a:lnTo>
                <a:lnTo>
                  <a:pt x="1884477" y="434181"/>
                </a:lnTo>
                <a:lnTo>
                  <a:pt x="1885270" y="434181"/>
                </a:lnTo>
                <a:lnTo>
                  <a:pt x="1885270" y="633413"/>
                </a:lnTo>
                <a:lnTo>
                  <a:pt x="1886857" y="642938"/>
                </a:lnTo>
                <a:lnTo>
                  <a:pt x="1887650" y="652463"/>
                </a:lnTo>
                <a:lnTo>
                  <a:pt x="1890031" y="659606"/>
                </a:lnTo>
                <a:lnTo>
                  <a:pt x="1893998" y="665163"/>
                </a:lnTo>
                <a:lnTo>
                  <a:pt x="1899552" y="671513"/>
                </a:lnTo>
                <a:lnTo>
                  <a:pt x="1906694" y="674688"/>
                </a:lnTo>
                <a:lnTo>
                  <a:pt x="1913835" y="674688"/>
                </a:lnTo>
                <a:lnTo>
                  <a:pt x="1920976" y="673894"/>
                </a:lnTo>
                <a:lnTo>
                  <a:pt x="1929704" y="669925"/>
                </a:lnTo>
                <a:lnTo>
                  <a:pt x="1936845" y="662781"/>
                </a:lnTo>
                <a:lnTo>
                  <a:pt x="1943986" y="654844"/>
                </a:lnTo>
                <a:lnTo>
                  <a:pt x="1951128" y="642938"/>
                </a:lnTo>
                <a:lnTo>
                  <a:pt x="1956682" y="633413"/>
                </a:lnTo>
                <a:lnTo>
                  <a:pt x="1963823" y="622300"/>
                </a:lnTo>
                <a:lnTo>
                  <a:pt x="1974931" y="611188"/>
                </a:lnTo>
                <a:lnTo>
                  <a:pt x="1982073" y="604838"/>
                </a:lnTo>
                <a:lnTo>
                  <a:pt x="1989214" y="599281"/>
                </a:lnTo>
                <a:lnTo>
                  <a:pt x="1997942" y="594519"/>
                </a:lnTo>
                <a:lnTo>
                  <a:pt x="2006670" y="589756"/>
                </a:lnTo>
                <a:lnTo>
                  <a:pt x="2016985" y="584994"/>
                </a:lnTo>
                <a:lnTo>
                  <a:pt x="2028094" y="582613"/>
                </a:lnTo>
                <a:lnTo>
                  <a:pt x="2039996" y="580231"/>
                </a:lnTo>
                <a:lnTo>
                  <a:pt x="2052691" y="578644"/>
                </a:lnTo>
                <a:lnTo>
                  <a:pt x="2068560" y="580231"/>
                </a:lnTo>
                <a:lnTo>
                  <a:pt x="2082843" y="582613"/>
                </a:lnTo>
                <a:lnTo>
                  <a:pt x="2097125" y="587375"/>
                </a:lnTo>
                <a:lnTo>
                  <a:pt x="2109820" y="592931"/>
                </a:lnTo>
                <a:lnTo>
                  <a:pt x="2122516" y="601663"/>
                </a:lnTo>
                <a:lnTo>
                  <a:pt x="2134418" y="609600"/>
                </a:lnTo>
                <a:lnTo>
                  <a:pt x="2146320" y="619919"/>
                </a:lnTo>
                <a:lnTo>
                  <a:pt x="2157428" y="631825"/>
                </a:lnTo>
                <a:lnTo>
                  <a:pt x="2165363" y="645319"/>
                </a:lnTo>
                <a:lnTo>
                  <a:pt x="2174884" y="659606"/>
                </a:lnTo>
                <a:lnTo>
                  <a:pt x="2182025" y="674688"/>
                </a:lnTo>
                <a:lnTo>
                  <a:pt x="2188373" y="690563"/>
                </a:lnTo>
                <a:lnTo>
                  <a:pt x="2193134" y="707231"/>
                </a:lnTo>
                <a:lnTo>
                  <a:pt x="2196308" y="724694"/>
                </a:lnTo>
                <a:lnTo>
                  <a:pt x="2198688" y="742156"/>
                </a:lnTo>
                <a:lnTo>
                  <a:pt x="2200275" y="761206"/>
                </a:lnTo>
                <a:lnTo>
                  <a:pt x="2198688" y="779463"/>
                </a:lnTo>
                <a:lnTo>
                  <a:pt x="2196308" y="798513"/>
                </a:lnTo>
                <a:lnTo>
                  <a:pt x="2193134" y="815181"/>
                </a:lnTo>
                <a:lnTo>
                  <a:pt x="2188373" y="831850"/>
                </a:lnTo>
                <a:lnTo>
                  <a:pt x="2182025" y="847725"/>
                </a:lnTo>
                <a:lnTo>
                  <a:pt x="2174884" y="863600"/>
                </a:lnTo>
                <a:lnTo>
                  <a:pt x="2165363" y="876300"/>
                </a:lnTo>
                <a:lnTo>
                  <a:pt x="2157428" y="889794"/>
                </a:lnTo>
                <a:lnTo>
                  <a:pt x="2146320" y="901700"/>
                </a:lnTo>
                <a:lnTo>
                  <a:pt x="2134418" y="912019"/>
                </a:lnTo>
                <a:lnTo>
                  <a:pt x="2122516" y="921544"/>
                </a:lnTo>
                <a:lnTo>
                  <a:pt x="2109820" y="928688"/>
                </a:lnTo>
                <a:lnTo>
                  <a:pt x="2097125" y="935038"/>
                </a:lnTo>
                <a:lnTo>
                  <a:pt x="2082843" y="939800"/>
                </a:lnTo>
                <a:lnTo>
                  <a:pt x="2068560" y="942181"/>
                </a:lnTo>
                <a:lnTo>
                  <a:pt x="2052691" y="942975"/>
                </a:lnTo>
                <a:lnTo>
                  <a:pt x="2039996" y="942975"/>
                </a:lnTo>
                <a:lnTo>
                  <a:pt x="2028094" y="940594"/>
                </a:lnTo>
                <a:lnTo>
                  <a:pt x="2016985" y="937419"/>
                </a:lnTo>
                <a:lnTo>
                  <a:pt x="2006670" y="933450"/>
                </a:lnTo>
                <a:lnTo>
                  <a:pt x="1997942" y="928688"/>
                </a:lnTo>
                <a:lnTo>
                  <a:pt x="1989214" y="923131"/>
                </a:lnTo>
                <a:lnTo>
                  <a:pt x="1982073" y="916781"/>
                </a:lnTo>
                <a:lnTo>
                  <a:pt x="1974931" y="911225"/>
                </a:lnTo>
                <a:lnTo>
                  <a:pt x="1963823" y="899319"/>
                </a:lnTo>
                <a:lnTo>
                  <a:pt x="1956682" y="889794"/>
                </a:lnTo>
                <a:lnTo>
                  <a:pt x="1951128" y="878681"/>
                </a:lnTo>
                <a:lnTo>
                  <a:pt x="1943986" y="868363"/>
                </a:lnTo>
                <a:lnTo>
                  <a:pt x="1936845" y="858838"/>
                </a:lnTo>
                <a:lnTo>
                  <a:pt x="1929704" y="852488"/>
                </a:lnTo>
                <a:lnTo>
                  <a:pt x="1920976" y="847725"/>
                </a:lnTo>
                <a:lnTo>
                  <a:pt x="1913835" y="846931"/>
                </a:lnTo>
                <a:lnTo>
                  <a:pt x="1906694" y="847725"/>
                </a:lnTo>
                <a:lnTo>
                  <a:pt x="1899552" y="851694"/>
                </a:lnTo>
                <a:lnTo>
                  <a:pt x="1893998" y="856456"/>
                </a:lnTo>
                <a:lnTo>
                  <a:pt x="1890031" y="862013"/>
                </a:lnTo>
                <a:lnTo>
                  <a:pt x="1887650" y="870744"/>
                </a:lnTo>
                <a:lnTo>
                  <a:pt x="1886857" y="878681"/>
                </a:lnTo>
                <a:lnTo>
                  <a:pt x="1885270" y="888206"/>
                </a:lnTo>
                <a:lnTo>
                  <a:pt x="1885270" y="1207294"/>
                </a:lnTo>
                <a:lnTo>
                  <a:pt x="1884477" y="1207294"/>
                </a:lnTo>
                <a:lnTo>
                  <a:pt x="1884477" y="1568450"/>
                </a:lnTo>
                <a:lnTo>
                  <a:pt x="1206065" y="1568450"/>
                </a:lnTo>
                <a:lnTo>
                  <a:pt x="1196544" y="1568450"/>
                </a:lnTo>
                <a:lnTo>
                  <a:pt x="1188609" y="1566069"/>
                </a:lnTo>
                <a:lnTo>
                  <a:pt x="1181468" y="1564481"/>
                </a:lnTo>
                <a:lnTo>
                  <a:pt x="1176707" y="1561306"/>
                </a:lnTo>
                <a:lnTo>
                  <a:pt x="1171946" y="1557338"/>
                </a:lnTo>
                <a:lnTo>
                  <a:pt x="1167979" y="1554163"/>
                </a:lnTo>
                <a:lnTo>
                  <a:pt x="1165598" y="1549400"/>
                </a:lnTo>
                <a:lnTo>
                  <a:pt x="1164805" y="1544638"/>
                </a:lnTo>
                <a:lnTo>
                  <a:pt x="1164805" y="1539875"/>
                </a:lnTo>
                <a:lnTo>
                  <a:pt x="1164805" y="1534319"/>
                </a:lnTo>
                <a:lnTo>
                  <a:pt x="1167185" y="1529556"/>
                </a:lnTo>
                <a:lnTo>
                  <a:pt x="1170359" y="1523206"/>
                </a:lnTo>
                <a:lnTo>
                  <a:pt x="1175120" y="1518444"/>
                </a:lnTo>
                <a:lnTo>
                  <a:pt x="1181468" y="1512888"/>
                </a:lnTo>
                <a:lnTo>
                  <a:pt x="1188609" y="1508125"/>
                </a:lnTo>
                <a:lnTo>
                  <a:pt x="1196544" y="1503363"/>
                </a:lnTo>
                <a:lnTo>
                  <a:pt x="1206065" y="1497013"/>
                </a:lnTo>
                <a:lnTo>
                  <a:pt x="1216380" y="1489869"/>
                </a:lnTo>
                <a:lnTo>
                  <a:pt x="1228282" y="1479550"/>
                </a:lnTo>
                <a:lnTo>
                  <a:pt x="1234630" y="1472406"/>
                </a:lnTo>
                <a:lnTo>
                  <a:pt x="1240184" y="1465263"/>
                </a:lnTo>
                <a:lnTo>
                  <a:pt x="1244945" y="1456531"/>
                </a:lnTo>
                <a:lnTo>
                  <a:pt x="1249706" y="1447006"/>
                </a:lnTo>
                <a:lnTo>
                  <a:pt x="1254466" y="1436688"/>
                </a:lnTo>
                <a:lnTo>
                  <a:pt x="1256847" y="1425575"/>
                </a:lnTo>
                <a:lnTo>
                  <a:pt x="1259227" y="1414463"/>
                </a:lnTo>
                <a:lnTo>
                  <a:pt x="1260814" y="1400969"/>
                </a:lnTo>
                <a:lnTo>
                  <a:pt x="1259227" y="1385888"/>
                </a:lnTo>
                <a:lnTo>
                  <a:pt x="1256847" y="1371600"/>
                </a:lnTo>
                <a:lnTo>
                  <a:pt x="1252086" y="1357313"/>
                </a:lnTo>
                <a:lnTo>
                  <a:pt x="1246532" y="1343819"/>
                </a:lnTo>
                <a:lnTo>
                  <a:pt x="1237804" y="1331119"/>
                </a:lnTo>
                <a:lnTo>
                  <a:pt x="1228282" y="1319213"/>
                </a:lnTo>
                <a:lnTo>
                  <a:pt x="1218761" y="1308100"/>
                </a:lnTo>
                <a:lnTo>
                  <a:pt x="1206859" y="1297781"/>
                </a:lnTo>
                <a:lnTo>
                  <a:pt x="1194163" y="1288256"/>
                </a:lnTo>
                <a:lnTo>
                  <a:pt x="1179881" y="1280319"/>
                </a:lnTo>
                <a:lnTo>
                  <a:pt x="1164805" y="1273175"/>
                </a:lnTo>
                <a:lnTo>
                  <a:pt x="1148936" y="1266031"/>
                </a:lnTo>
                <a:lnTo>
                  <a:pt x="1132273" y="1261269"/>
                </a:lnTo>
                <a:lnTo>
                  <a:pt x="1114817" y="1257300"/>
                </a:lnTo>
                <a:lnTo>
                  <a:pt x="1096567" y="1254919"/>
                </a:lnTo>
                <a:lnTo>
                  <a:pt x="1078317" y="1254919"/>
                </a:lnTo>
                <a:lnTo>
                  <a:pt x="1060068" y="1254919"/>
                </a:lnTo>
                <a:lnTo>
                  <a:pt x="1041025" y="1257300"/>
                </a:lnTo>
                <a:lnTo>
                  <a:pt x="1024362" y="1261269"/>
                </a:lnTo>
                <a:lnTo>
                  <a:pt x="1006906" y="1266031"/>
                </a:lnTo>
                <a:lnTo>
                  <a:pt x="991036" y="1273175"/>
                </a:lnTo>
                <a:lnTo>
                  <a:pt x="975961" y="1280319"/>
                </a:lnTo>
                <a:lnTo>
                  <a:pt x="963265" y="1288256"/>
                </a:lnTo>
                <a:lnTo>
                  <a:pt x="949776" y="1297781"/>
                </a:lnTo>
                <a:lnTo>
                  <a:pt x="937874" y="1308100"/>
                </a:lnTo>
                <a:lnTo>
                  <a:pt x="927559" y="1319213"/>
                </a:lnTo>
                <a:lnTo>
                  <a:pt x="918038" y="1331119"/>
                </a:lnTo>
                <a:lnTo>
                  <a:pt x="910897" y="1343819"/>
                </a:lnTo>
                <a:lnTo>
                  <a:pt x="904549" y="1357313"/>
                </a:lnTo>
                <a:lnTo>
                  <a:pt x="899788" y="1371600"/>
                </a:lnTo>
                <a:lnTo>
                  <a:pt x="897408" y="1385888"/>
                </a:lnTo>
                <a:lnTo>
                  <a:pt x="896614" y="1400969"/>
                </a:lnTo>
                <a:lnTo>
                  <a:pt x="896614" y="1414463"/>
                </a:lnTo>
                <a:lnTo>
                  <a:pt x="898995" y="1425575"/>
                </a:lnTo>
                <a:lnTo>
                  <a:pt x="902168" y="1436688"/>
                </a:lnTo>
                <a:lnTo>
                  <a:pt x="906136" y="1447006"/>
                </a:lnTo>
                <a:lnTo>
                  <a:pt x="910897" y="1456531"/>
                </a:lnTo>
                <a:lnTo>
                  <a:pt x="916451" y="1465263"/>
                </a:lnTo>
                <a:lnTo>
                  <a:pt x="922799" y="1472406"/>
                </a:lnTo>
                <a:lnTo>
                  <a:pt x="928353" y="1479550"/>
                </a:lnTo>
                <a:lnTo>
                  <a:pt x="940255" y="1489869"/>
                </a:lnTo>
                <a:lnTo>
                  <a:pt x="949776" y="1497013"/>
                </a:lnTo>
                <a:lnTo>
                  <a:pt x="960885" y="1503363"/>
                </a:lnTo>
                <a:lnTo>
                  <a:pt x="968026" y="1508125"/>
                </a:lnTo>
                <a:lnTo>
                  <a:pt x="975167" y="1512888"/>
                </a:lnTo>
                <a:lnTo>
                  <a:pt x="980721" y="1518444"/>
                </a:lnTo>
                <a:lnTo>
                  <a:pt x="985482" y="1523206"/>
                </a:lnTo>
                <a:lnTo>
                  <a:pt x="988656" y="1529556"/>
                </a:lnTo>
                <a:lnTo>
                  <a:pt x="991036" y="1534319"/>
                </a:lnTo>
                <a:lnTo>
                  <a:pt x="992623" y="1539875"/>
                </a:lnTo>
                <a:lnTo>
                  <a:pt x="992623" y="1544638"/>
                </a:lnTo>
                <a:lnTo>
                  <a:pt x="991036" y="1549400"/>
                </a:lnTo>
                <a:lnTo>
                  <a:pt x="988656" y="1554163"/>
                </a:lnTo>
                <a:lnTo>
                  <a:pt x="985482" y="1557338"/>
                </a:lnTo>
                <a:lnTo>
                  <a:pt x="980721" y="1561306"/>
                </a:lnTo>
                <a:lnTo>
                  <a:pt x="975167" y="1564481"/>
                </a:lnTo>
                <a:lnTo>
                  <a:pt x="968026" y="1566069"/>
                </a:lnTo>
                <a:lnTo>
                  <a:pt x="959298" y="1568450"/>
                </a:lnTo>
                <a:lnTo>
                  <a:pt x="951363" y="1568450"/>
                </a:lnTo>
                <a:lnTo>
                  <a:pt x="314212" y="1568450"/>
                </a:lnTo>
                <a:lnTo>
                  <a:pt x="314212" y="1134269"/>
                </a:lnTo>
                <a:lnTo>
                  <a:pt x="312625" y="1134269"/>
                </a:lnTo>
                <a:lnTo>
                  <a:pt x="312625" y="935038"/>
                </a:lnTo>
                <a:lnTo>
                  <a:pt x="312625" y="925513"/>
                </a:lnTo>
                <a:lnTo>
                  <a:pt x="310244" y="915988"/>
                </a:lnTo>
                <a:lnTo>
                  <a:pt x="307864" y="908844"/>
                </a:lnTo>
                <a:lnTo>
                  <a:pt x="304690" y="902494"/>
                </a:lnTo>
                <a:lnTo>
                  <a:pt x="299929" y="896938"/>
                </a:lnTo>
                <a:lnTo>
                  <a:pt x="292788" y="894556"/>
                </a:lnTo>
                <a:lnTo>
                  <a:pt x="285647" y="892969"/>
                </a:lnTo>
                <a:lnTo>
                  <a:pt x="277712" y="894556"/>
                </a:lnTo>
                <a:lnTo>
                  <a:pt x="270571" y="897731"/>
                </a:lnTo>
                <a:lnTo>
                  <a:pt x="261843" y="904875"/>
                </a:lnTo>
                <a:lnTo>
                  <a:pt x="254702" y="914400"/>
                </a:lnTo>
                <a:lnTo>
                  <a:pt x="249148" y="925513"/>
                </a:lnTo>
                <a:lnTo>
                  <a:pt x="242800" y="935831"/>
                </a:lnTo>
                <a:lnTo>
                  <a:pt x="234865" y="945356"/>
                </a:lnTo>
                <a:lnTo>
                  <a:pt x="223757" y="957263"/>
                </a:lnTo>
                <a:lnTo>
                  <a:pt x="216616" y="962819"/>
                </a:lnTo>
                <a:lnTo>
                  <a:pt x="209475" y="969169"/>
                </a:lnTo>
                <a:lnTo>
                  <a:pt x="201540" y="974725"/>
                </a:lnTo>
                <a:lnTo>
                  <a:pt x="192018" y="979488"/>
                </a:lnTo>
                <a:lnTo>
                  <a:pt x="182497" y="983456"/>
                </a:lnTo>
                <a:lnTo>
                  <a:pt x="170595" y="986631"/>
                </a:lnTo>
                <a:lnTo>
                  <a:pt x="158693" y="988219"/>
                </a:lnTo>
                <a:lnTo>
                  <a:pt x="145997" y="989013"/>
                </a:lnTo>
                <a:lnTo>
                  <a:pt x="131715" y="988219"/>
                </a:lnTo>
                <a:lnTo>
                  <a:pt x="115846" y="985838"/>
                </a:lnTo>
                <a:lnTo>
                  <a:pt x="101563" y="981075"/>
                </a:lnTo>
                <a:lnTo>
                  <a:pt x="88868" y="974725"/>
                </a:lnTo>
                <a:lnTo>
                  <a:pt x="75379" y="967581"/>
                </a:lnTo>
                <a:lnTo>
                  <a:pt x="64271" y="958850"/>
                </a:lnTo>
                <a:lnTo>
                  <a:pt x="53162" y="947738"/>
                </a:lnTo>
                <a:lnTo>
                  <a:pt x="42847" y="935831"/>
                </a:lnTo>
                <a:lnTo>
                  <a:pt x="33326" y="923131"/>
                </a:lnTo>
                <a:lnTo>
                  <a:pt x="24598" y="908844"/>
                </a:lnTo>
                <a:lnTo>
                  <a:pt x="17456" y="894556"/>
                </a:lnTo>
                <a:lnTo>
                  <a:pt x="11902" y="877888"/>
                </a:lnTo>
                <a:lnTo>
                  <a:pt x="5554" y="861219"/>
                </a:lnTo>
                <a:lnTo>
                  <a:pt x="2381" y="844550"/>
                </a:lnTo>
                <a:lnTo>
                  <a:pt x="794" y="825500"/>
                </a:lnTo>
                <a:lnTo>
                  <a:pt x="0" y="808038"/>
                </a:lnTo>
                <a:lnTo>
                  <a:pt x="794" y="788988"/>
                </a:lnTo>
                <a:lnTo>
                  <a:pt x="2381" y="770731"/>
                </a:lnTo>
                <a:lnTo>
                  <a:pt x="5554" y="753269"/>
                </a:lnTo>
                <a:lnTo>
                  <a:pt x="11902" y="736600"/>
                </a:lnTo>
                <a:lnTo>
                  <a:pt x="17456" y="719931"/>
                </a:lnTo>
                <a:lnTo>
                  <a:pt x="24598" y="705644"/>
                </a:lnTo>
                <a:lnTo>
                  <a:pt x="33326" y="691356"/>
                </a:lnTo>
                <a:lnTo>
                  <a:pt x="42847" y="678656"/>
                </a:lnTo>
                <a:lnTo>
                  <a:pt x="53162" y="666750"/>
                </a:lnTo>
                <a:lnTo>
                  <a:pt x="64271" y="655638"/>
                </a:lnTo>
                <a:lnTo>
                  <a:pt x="75379" y="647700"/>
                </a:lnTo>
                <a:lnTo>
                  <a:pt x="88868" y="638969"/>
                </a:lnTo>
                <a:lnTo>
                  <a:pt x="101563" y="633413"/>
                </a:lnTo>
                <a:lnTo>
                  <a:pt x="115846" y="628650"/>
                </a:lnTo>
                <a:lnTo>
                  <a:pt x="131715" y="626269"/>
                </a:lnTo>
                <a:lnTo>
                  <a:pt x="145997" y="624681"/>
                </a:lnTo>
                <a:lnTo>
                  <a:pt x="158693" y="626269"/>
                </a:lnTo>
                <a:lnTo>
                  <a:pt x="170595" y="627063"/>
                </a:lnTo>
                <a:lnTo>
                  <a:pt x="182497" y="631031"/>
                </a:lnTo>
                <a:lnTo>
                  <a:pt x="192018" y="635794"/>
                </a:lnTo>
                <a:lnTo>
                  <a:pt x="201540" y="640556"/>
                </a:lnTo>
                <a:lnTo>
                  <a:pt x="209475" y="645319"/>
                </a:lnTo>
                <a:lnTo>
                  <a:pt x="216616" y="650875"/>
                </a:lnTo>
                <a:lnTo>
                  <a:pt x="223757" y="657225"/>
                </a:lnTo>
                <a:lnTo>
                  <a:pt x="234865" y="669131"/>
                </a:lnTo>
                <a:lnTo>
                  <a:pt x="242800" y="678656"/>
                </a:lnTo>
                <a:lnTo>
                  <a:pt x="249148" y="688975"/>
                </a:lnTo>
                <a:lnTo>
                  <a:pt x="254702" y="700881"/>
                </a:lnTo>
                <a:lnTo>
                  <a:pt x="261843" y="709613"/>
                </a:lnTo>
                <a:lnTo>
                  <a:pt x="270571" y="716756"/>
                </a:lnTo>
                <a:lnTo>
                  <a:pt x="277712" y="719931"/>
                </a:lnTo>
                <a:lnTo>
                  <a:pt x="285647" y="721519"/>
                </a:lnTo>
                <a:lnTo>
                  <a:pt x="292788" y="721519"/>
                </a:lnTo>
                <a:lnTo>
                  <a:pt x="299929" y="717550"/>
                </a:lnTo>
                <a:lnTo>
                  <a:pt x="304690" y="711994"/>
                </a:lnTo>
                <a:lnTo>
                  <a:pt x="307864" y="705644"/>
                </a:lnTo>
                <a:lnTo>
                  <a:pt x="310244" y="698500"/>
                </a:lnTo>
                <a:lnTo>
                  <a:pt x="312625" y="688975"/>
                </a:lnTo>
                <a:lnTo>
                  <a:pt x="312625" y="679450"/>
                </a:lnTo>
                <a:lnTo>
                  <a:pt x="312625" y="360363"/>
                </a:lnTo>
                <a:lnTo>
                  <a:pt x="314212" y="360363"/>
                </a:lnTo>
                <a:close/>
              </a:path>
            </a:pathLst>
          </a:custGeom>
          <a:noFill/>
          <a:ln>
            <a:noFill/>
          </a:ln>
        </p:spPr>
      </p:pic>
      <p:pic>
        <p:nvPicPr>
          <p:cNvPr descr="Graphical user interface, text, application&#10;&#10;Description automatically generated" id="464" name="Google Shape;464;p22"/>
          <p:cNvPicPr preferRelativeResize="0"/>
          <p:nvPr/>
        </p:nvPicPr>
        <p:blipFill rotWithShape="1">
          <a:blip r:embed="rId4">
            <a:alphaModFix/>
          </a:blip>
          <a:srcRect b="33773" l="66504" r="151" t="26758"/>
          <a:stretch/>
        </p:blipFill>
        <p:spPr>
          <a:xfrm>
            <a:off x="9553600" y="667234"/>
            <a:ext cx="1578768" cy="1900900"/>
          </a:xfrm>
          <a:custGeom>
            <a:rect b="b" l="l" r="r" t="t"/>
            <a:pathLst>
              <a:path extrusionOk="0" h="1881188" w="1571625">
                <a:moveTo>
                  <a:pt x="745708" y="0"/>
                </a:moveTo>
                <a:lnTo>
                  <a:pt x="764768" y="0"/>
                </a:lnTo>
                <a:lnTo>
                  <a:pt x="782239" y="0"/>
                </a:lnTo>
                <a:lnTo>
                  <a:pt x="799710" y="2380"/>
                </a:lnTo>
                <a:lnTo>
                  <a:pt x="817976" y="5554"/>
                </a:lnTo>
                <a:lnTo>
                  <a:pt x="834653" y="10315"/>
                </a:lnTo>
                <a:lnTo>
                  <a:pt x="851330" y="16662"/>
                </a:lnTo>
                <a:lnTo>
                  <a:pt x="865625" y="24596"/>
                </a:lnTo>
                <a:lnTo>
                  <a:pt x="879920" y="33324"/>
                </a:lnTo>
                <a:lnTo>
                  <a:pt x="892626" y="42845"/>
                </a:lnTo>
                <a:lnTo>
                  <a:pt x="904538" y="52366"/>
                </a:lnTo>
                <a:lnTo>
                  <a:pt x="914862" y="64267"/>
                </a:lnTo>
                <a:lnTo>
                  <a:pt x="923598" y="76168"/>
                </a:lnTo>
                <a:lnTo>
                  <a:pt x="931539" y="88863"/>
                </a:lnTo>
                <a:lnTo>
                  <a:pt x="937893" y="102351"/>
                </a:lnTo>
                <a:lnTo>
                  <a:pt x="942658" y="116632"/>
                </a:lnTo>
                <a:lnTo>
                  <a:pt x="945040" y="130120"/>
                </a:lnTo>
                <a:lnTo>
                  <a:pt x="945834" y="145989"/>
                </a:lnTo>
                <a:lnTo>
                  <a:pt x="945040" y="158683"/>
                </a:lnTo>
                <a:lnTo>
                  <a:pt x="943452" y="170584"/>
                </a:lnTo>
                <a:lnTo>
                  <a:pt x="940275" y="181692"/>
                </a:lnTo>
                <a:lnTo>
                  <a:pt x="936304" y="192007"/>
                </a:lnTo>
                <a:lnTo>
                  <a:pt x="931539" y="201528"/>
                </a:lnTo>
                <a:lnTo>
                  <a:pt x="925980" y="210255"/>
                </a:lnTo>
                <a:lnTo>
                  <a:pt x="919627" y="217396"/>
                </a:lnTo>
                <a:lnTo>
                  <a:pt x="914068" y="224537"/>
                </a:lnTo>
                <a:lnTo>
                  <a:pt x="902156" y="234851"/>
                </a:lnTo>
                <a:lnTo>
                  <a:pt x="892626" y="241992"/>
                </a:lnTo>
                <a:lnTo>
                  <a:pt x="882302" y="247546"/>
                </a:lnTo>
                <a:lnTo>
                  <a:pt x="875155" y="251513"/>
                </a:lnTo>
                <a:lnTo>
                  <a:pt x="868802" y="256273"/>
                </a:lnTo>
                <a:lnTo>
                  <a:pt x="863242" y="261034"/>
                </a:lnTo>
                <a:lnTo>
                  <a:pt x="859272" y="264207"/>
                </a:lnTo>
                <a:lnTo>
                  <a:pt x="856095" y="268968"/>
                </a:lnTo>
                <a:lnTo>
                  <a:pt x="852124" y="273728"/>
                </a:lnTo>
                <a:lnTo>
                  <a:pt x="851330" y="278489"/>
                </a:lnTo>
                <a:lnTo>
                  <a:pt x="849742" y="283249"/>
                </a:lnTo>
                <a:lnTo>
                  <a:pt x="849742" y="288010"/>
                </a:lnTo>
                <a:lnTo>
                  <a:pt x="849742" y="291977"/>
                </a:lnTo>
                <a:lnTo>
                  <a:pt x="852124" y="296738"/>
                </a:lnTo>
                <a:lnTo>
                  <a:pt x="854507" y="299911"/>
                </a:lnTo>
                <a:lnTo>
                  <a:pt x="858478" y="303878"/>
                </a:lnTo>
                <a:lnTo>
                  <a:pt x="861654" y="306258"/>
                </a:lnTo>
                <a:lnTo>
                  <a:pt x="868007" y="308639"/>
                </a:lnTo>
                <a:lnTo>
                  <a:pt x="873566" y="311019"/>
                </a:lnTo>
                <a:lnTo>
                  <a:pt x="1571625" y="311019"/>
                </a:lnTo>
                <a:lnTo>
                  <a:pt x="1571625" y="1881188"/>
                </a:lnTo>
                <a:lnTo>
                  <a:pt x="854507" y="1881188"/>
                </a:lnTo>
                <a:lnTo>
                  <a:pt x="851330" y="1874841"/>
                </a:lnTo>
                <a:lnTo>
                  <a:pt x="849742" y="1869287"/>
                </a:lnTo>
                <a:lnTo>
                  <a:pt x="849742" y="1862146"/>
                </a:lnTo>
                <a:lnTo>
                  <a:pt x="852124" y="1855005"/>
                </a:lnTo>
                <a:lnTo>
                  <a:pt x="856889" y="1847865"/>
                </a:lnTo>
                <a:lnTo>
                  <a:pt x="863242" y="1842311"/>
                </a:lnTo>
                <a:lnTo>
                  <a:pt x="871184" y="1835170"/>
                </a:lnTo>
                <a:lnTo>
                  <a:pt x="882302" y="1828823"/>
                </a:lnTo>
                <a:lnTo>
                  <a:pt x="891832" y="1823269"/>
                </a:lnTo>
                <a:lnTo>
                  <a:pt x="902156" y="1816128"/>
                </a:lnTo>
                <a:lnTo>
                  <a:pt x="914068" y="1805020"/>
                </a:lnTo>
                <a:lnTo>
                  <a:pt x="919627" y="1797880"/>
                </a:lnTo>
                <a:lnTo>
                  <a:pt x="925980" y="1790739"/>
                </a:lnTo>
                <a:lnTo>
                  <a:pt x="930745" y="1782805"/>
                </a:lnTo>
                <a:lnTo>
                  <a:pt x="935510" y="1773284"/>
                </a:lnTo>
                <a:lnTo>
                  <a:pt x="940275" y="1762176"/>
                </a:lnTo>
                <a:lnTo>
                  <a:pt x="942658" y="1751861"/>
                </a:lnTo>
                <a:lnTo>
                  <a:pt x="945040" y="1739960"/>
                </a:lnTo>
                <a:lnTo>
                  <a:pt x="945834" y="1727266"/>
                </a:lnTo>
                <a:lnTo>
                  <a:pt x="945040" y="1711397"/>
                </a:lnTo>
                <a:lnTo>
                  <a:pt x="942658" y="1697116"/>
                </a:lnTo>
                <a:lnTo>
                  <a:pt x="937893" y="1682834"/>
                </a:lnTo>
                <a:lnTo>
                  <a:pt x="931539" y="1670140"/>
                </a:lnTo>
                <a:lnTo>
                  <a:pt x="923598" y="1656652"/>
                </a:lnTo>
                <a:lnTo>
                  <a:pt x="914862" y="1644750"/>
                </a:lnTo>
                <a:lnTo>
                  <a:pt x="904538" y="1634436"/>
                </a:lnTo>
                <a:lnTo>
                  <a:pt x="892626" y="1623328"/>
                </a:lnTo>
                <a:lnTo>
                  <a:pt x="879920" y="1614601"/>
                </a:lnTo>
                <a:lnTo>
                  <a:pt x="865625" y="1605873"/>
                </a:lnTo>
                <a:lnTo>
                  <a:pt x="849742" y="1598732"/>
                </a:lnTo>
                <a:lnTo>
                  <a:pt x="834653" y="1591592"/>
                </a:lnTo>
                <a:lnTo>
                  <a:pt x="817976" y="1586831"/>
                </a:lnTo>
                <a:lnTo>
                  <a:pt x="799710" y="1583657"/>
                </a:lnTo>
                <a:lnTo>
                  <a:pt x="782239" y="1581277"/>
                </a:lnTo>
                <a:lnTo>
                  <a:pt x="763179" y="1581277"/>
                </a:lnTo>
                <a:lnTo>
                  <a:pt x="745708" y="1581277"/>
                </a:lnTo>
                <a:lnTo>
                  <a:pt x="726648" y="1583657"/>
                </a:lnTo>
                <a:lnTo>
                  <a:pt x="709971" y="1586831"/>
                </a:lnTo>
                <a:lnTo>
                  <a:pt x="693294" y="1591592"/>
                </a:lnTo>
                <a:lnTo>
                  <a:pt x="676617" y="1598732"/>
                </a:lnTo>
                <a:lnTo>
                  <a:pt x="661528" y="1605873"/>
                </a:lnTo>
                <a:lnTo>
                  <a:pt x="648028" y="1614601"/>
                </a:lnTo>
                <a:lnTo>
                  <a:pt x="635321" y="1623328"/>
                </a:lnTo>
                <a:lnTo>
                  <a:pt x="623409" y="1634436"/>
                </a:lnTo>
                <a:lnTo>
                  <a:pt x="612291" y="1644750"/>
                </a:lnTo>
                <a:lnTo>
                  <a:pt x="602761" y="1656652"/>
                </a:lnTo>
                <a:lnTo>
                  <a:pt x="595614" y="1670140"/>
                </a:lnTo>
                <a:lnTo>
                  <a:pt x="590054" y="1682834"/>
                </a:lnTo>
                <a:lnTo>
                  <a:pt x="585290" y="1697116"/>
                </a:lnTo>
                <a:lnTo>
                  <a:pt x="582907" y="1711397"/>
                </a:lnTo>
                <a:lnTo>
                  <a:pt x="581319" y="1727266"/>
                </a:lnTo>
                <a:lnTo>
                  <a:pt x="581319" y="1739960"/>
                </a:lnTo>
                <a:lnTo>
                  <a:pt x="583701" y="1751861"/>
                </a:lnTo>
                <a:lnTo>
                  <a:pt x="587672" y="1762176"/>
                </a:lnTo>
                <a:lnTo>
                  <a:pt x="590849" y="1773284"/>
                </a:lnTo>
                <a:lnTo>
                  <a:pt x="595614" y="1782805"/>
                </a:lnTo>
                <a:lnTo>
                  <a:pt x="601967" y="1790739"/>
                </a:lnTo>
                <a:lnTo>
                  <a:pt x="607526" y="1797880"/>
                </a:lnTo>
                <a:lnTo>
                  <a:pt x="613879" y="1805020"/>
                </a:lnTo>
                <a:lnTo>
                  <a:pt x="625791" y="1816128"/>
                </a:lnTo>
                <a:lnTo>
                  <a:pt x="635321" y="1823269"/>
                </a:lnTo>
                <a:lnTo>
                  <a:pt x="645645" y="1828823"/>
                </a:lnTo>
                <a:lnTo>
                  <a:pt x="655175" y="1835170"/>
                </a:lnTo>
                <a:lnTo>
                  <a:pt x="663911" y="1842311"/>
                </a:lnTo>
                <a:lnTo>
                  <a:pt x="670264" y="1847865"/>
                </a:lnTo>
                <a:lnTo>
                  <a:pt x="675029" y="1855005"/>
                </a:lnTo>
                <a:lnTo>
                  <a:pt x="677411" y="1862146"/>
                </a:lnTo>
                <a:lnTo>
                  <a:pt x="677411" y="1869287"/>
                </a:lnTo>
                <a:lnTo>
                  <a:pt x="676617" y="1874841"/>
                </a:lnTo>
                <a:lnTo>
                  <a:pt x="672646" y="1881188"/>
                </a:lnTo>
                <a:lnTo>
                  <a:pt x="0" y="1881188"/>
                </a:lnTo>
                <a:lnTo>
                  <a:pt x="0" y="1169495"/>
                </a:lnTo>
                <a:lnTo>
                  <a:pt x="4765" y="1164734"/>
                </a:lnTo>
                <a:lnTo>
                  <a:pt x="11913" y="1160767"/>
                </a:lnTo>
                <a:lnTo>
                  <a:pt x="19060" y="1159974"/>
                </a:lnTo>
                <a:lnTo>
                  <a:pt x="26207" y="1160767"/>
                </a:lnTo>
                <a:lnTo>
                  <a:pt x="34149" y="1165527"/>
                </a:lnTo>
                <a:lnTo>
                  <a:pt x="42884" y="1171875"/>
                </a:lnTo>
                <a:lnTo>
                  <a:pt x="50032" y="1181396"/>
                </a:lnTo>
                <a:lnTo>
                  <a:pt x="55591" y="1191710"/>
                </a:lnTo>
                <a:lnTo>
                  <a:pt x="61944" y="1202818"/>
                </a:lnTo>
                <a:lnTo>
                  <a:pt x="69886" y="1212339"/>
                </a:lnTo>
                <a:lnTo>
                  <a:pt x="81004" y="1224240"/>
                </a:lnTo>
                <a:lnTo>
                  <a:pt x="86563" y="1229794"/>
                </a:lnTo>
                <a:lnTo>
                  <a:pt x="95298" y="1236141"/>
                </a:lnTo>
                <a:lnTo>
                  <a:pt x="103240" y="1241695"/>
                </a:lnTo>
                <a:lnTo>
                  <a:pt x="112770" y="1246456"/>
                </a:lnTo>
                <a:lnTo>
                  <a:pt x="122300" y="1250423"/>
                </a:lnTo>
                <a:lnTo>
                  <a:pt x="134212" y="1253597"/>
                </a:lnTo>
                <a:lnTo>
                  <a:pt x="146124" y="1255977"/>
                </a:lnTo>
                <a:lnTo>
                  <a:pt x="158830" y="1255977"/>
                </a:lnTo>
                <a:lnTo>
                  <a:pt x="173125" y="1255183"/>
                </a:lnTo>
                <a:lnTo>
                  <a:pt x="189008" y="1252803"/>
                </a:lnTo>
                <a:lnTo>
                  <a:pt x="201715" y="1248043"/>
                </a:lnTo>
                <a:lnTo>
                  <a:pt x="216009" y="1241695"/>
                </a:lnTo>
                <a:lnTo>
                  <a:pt x="227922" y="1234555"/>
                </a:lnTo>
                <a:lnTo>
                  <a:pt x="240628" y="1225034"/>
                </a:lnTo>
                <a:lnTo>
                  <a:pt x="251746" y="1214719"/>
                </a:lnTo>
                <a:lnTo>
                  <a:pt x="262070" y="1202818"/>
                </a:lnTo>
                <a:lnTo>
                  <a:pt x="271600" y="1189330"/>
                </a:lnTo>
                <a:lnTo>
                  <a:pt x="280336" y="1176635"/>
                </a:lnTo>
                <a:lnTo>
                  <a:pt x="287483" y="1160767"/>
                </a:lnTo>
                <a:lnTo>
                  <a:pt x="293042" y="1144899"/>
                </a:lnTo>
                <a:lnTo>
                  <a:pt x="297807" y="1128237"/>
                </a:lnTo>
                <a:lnTo>
                  <a:pt x="301778" y="1111575"/>
                </a:lnTo>
                <a:lnTo>
                  <a:pt x="304160" y="1092533"/>
                </a:lnTo>
                <a:lnTo>
                  <a:pt x="304954" y="1074285"/>
                </a:lnTo>
                <a:lnTo>
                  <a:pt x="304160" y="1055243"/>
                </a:lnTo>
                <a:lnTo>
                  <a:pt x="301778" y="1037788"/>
                </a:lnTo>
                <a:lnTo>
                  <a:pt x="297807" y="1020332"/>
                </a:lnTo>
                <a:lnTo>
                  <a:pt x="293042" y="1003671"/>
                </a:lnTo>
                <a:lnTo>
                  <a:pt x="287483" y="987802"/>
                </a:lnTo>
                <a:lnTo>
                  <a:pt x="280336" y="972727"/>
                </a:lnTo>
                <a:lnTo>
                  <a:pt x="271600" y="958446"/>
                </a:lnTo>
                <a:lnTo>
                  <a:pt x="262070" y="944958"/>
                </a:lnTo>
                <a:lnTo>
                  <a:pt x="251746" y="933057"/>
                </a:lnTo>
                <a:lnTo>
                  <a:pt x="240628" y="922742"/>
                </a:lnTo>
                <a:lnTo>
                  <a:pt x="227922" y="914808"/>
                </a:lnTo>
                <a:lnTo>
                  <a:pt x="216009" y="906081"/>
                </a:lnTo>
                <a:lnTo>
                  <a:pt x="201715" y="900527"/>
                </a:lnTo>
                <a:lnTo>
                  <a:pt x="189008" y="895766"/>
                </a:lnTo>
                <a:lnTo>
                  <a:pt x="173125" y="893386"/>
                </a:lnTo>
                <a:lnTo>
                  <a:pt x="158830" y="891799"/>
                </a:lnTo>
                <a:lnTo>
                  <a:pt x="146124" y="893386"/>
                </a:lnTo>
                <a:lnTo>
                  <a:pt x="134212" y="895766"/>
                </a:lnTo>
                <a:lnTo>
                  <a:pt x="122300" y="898146"/>
                </a:lnTo>
                <a:lnTo>
                  <a:pt x="112770" y="902907"/>
                </a:lnTo>
                <a:lnTo>
                  <a:pt x="103240" y="907667"/>
                </a:lnTo>
                <a:lnTo>
                  <a:pt x="95298" y="912428"/>
                </a:lnTo>
                <a:lnTo>
                  <a:pt x="86563" y="917982"/>
                </a:lnTo>
                <a:lnTo>
                  <a:pt x="81004" y="924329"/>
                </a:lnTo>
                <a:lnTo>
                  <a:pt x="69886" y="935437"/>
                </a:lnTo>
                <a:lnTo>
                  <a:pt x="61944" y="946545"/>
                </a:lnTo>
                <a:lnTo>
                  <a:pt x="55591" y="956066"/>
                </a:lnTo>
                <a:lnTo>
                  <a:pt x="50032" y="967967"/>
                </a:lnTo>
                <a:lnTo>
                  <a:pt x="42884" y="975901"/>
                </a:lnTo>
                <a:lnTo>
                  <a:pt x="34149" y="983042"/>
                </a:lnTo>
                <a:lnTo>
                  <a:pt x="26207" y="987009"/>
                </a:lnTo>
                <a:lnTo>
                  <a:pt x="19060" y="987802"/>
                </a:lnTo>
                <a:lnTo>
                  <a:pt x="11913" y="987802"/>
                </a:lnTo>
                <a:lnTo>
                  <a:pt x="4765" y="984629"/>
                </a:lnTo>
                <a:lnTo>
                  <a:pt x="0" y="978281"/>
                </a:lnTo>
                <a:lnTo>
                  <a:pt x="0" y="311019"/>
                </a:lnTo>
                <a:lnTo>
                  <a:pt x="654381" y="311019"/>
                </a:lnTo>
                <a:lnTo>
                  <a:pt x="659940" y="308639"/>
                </a:lnTo>
                <a:lnTo>
                  <a:pt x="666293" y="306258"/>
                </a:lnTo>
                <a:lnTo>
                  <a:pt x="669470" y="303878"/>
                </a:lnTo>
                <a:lnTo>
                  <a:pt x="672646" y="299911"/>
                </a:lnTo>
                <a:lnTo>
                  <a:pt x="675029" y="296738"/>
                </a:lnTo>
                <a:lnTo>
                  <a:pt x="677411" y="291977"/>
                </a:lnTo>
                <a:lnTo>
                  <a:pt x="677411" y="288010"/>
                </a:lnTo>
                <a:lnTo>
                  <a:pt x="677411" y="283249"/>
                </a:lnTo>
                <a:lnTo>
                  <a:pt x="676617" y="278489"/>
                </a:lnTo>
                <a:lnTo>
                  <a:pt x="675029" y="273728"/>
                </a:lnTo>
                <a:lnTo>
                  <a:pt x="672646" y="268968"/>
                </a:lnTo>
                <a:lnTo>
                  <a:pt x="669470" y="264207"/>
                </a:lnTo>
                <a:lnTo>
                  <a:pt x="664705" y="261034"/>
                </a:lnTo>
                <a:lnTo>
                  <a:pt x="659146" y="256273"/>
                </a:lnTo>
                <a:lnTo>
                  <a:pt x="652792" y="251513"/>
                </a:lnTo>
                <a:lnTo>
                  <a:pt x="645645" y="247546"/>
                </a:lnTo>
                <a:lnTo>
                  <a:pt x="635321" y="241992"/>
                </a:lnTo>
                <a:lnTo>
                  <a:pt x="625791" y="234851"/>
                </a:lnTo>
                <a:lnTo>
                  <a:pt x="613879" y="224537"/>
                </a:lnTo>
                <a:lnTo>
                  <a:pt x="607526" y="217396"/>
                </a:lnTo>
                <a:lnTo>
                  <a:pt x="601967" y="210255"/>
                </a:lnTo>
                <a:lnTo>
                  <a:pt x="597202" y="201528"/>
                </a:lnTo>
                <a:lnTo>
                  <a:pt x="590849" y="192007"/>
                </a:lnTo>
                <a:lnTo>
                  <a:pt x="587672" y="181692"/>
                </a:lnTo>
                <a:lnTo>
                  <a:pt x="583701" y="170584"/>
                </a:lnTo>
                <a:lnTo>
                  <a:pt x="582907" y="158683"/>
                </a:lnTo>
                <a:lnTo>
                  <a:pt x="581319" y="145989"/>
                </a:lnTo>
                <a:lnTo>
                  <a:pt x="582907" y="130120"/>
                </a:lnTo>
                <a:lnTo>
                  <a:pt x="585290" y="116632"/>
                </a:lnTo>
                <a:lnTo>
                  <a:pt x="590054" y="102351"/>
                </a:lnTo>
                <a:lnTo>
                  <a:pt x="595614" y="88863"/>
                </a:lnTo>
                <a:lnTo>
                  <a:pt x="604349" y="76168"/>
                </a:lnTo>
                <a:lnTo>
                  <a:pt x="612291" y="64267"/>
                </a:lnTo>
                <a:lnTo>
                  <a:pt x="623409" y="52366"/>
                </a:lnTo>
                <a:lnTo>
                  <a:pt x="635321" y="42845"/>
                </a:lnTo>
                <a:lnTo>
                  <a:pt x="648028" y="33324"/>
                </a:lnTo>
                <a:lnTo>
                  <a:pt x="662322" y="24596"/>
                </a:lnTo>
                <a:lnTo>
                  <a:pt x="676617" y="16662"/>
                </a:lnTo>
                <a:lnTo>
                  <a:pt x="693294" y="10315"/>
                </a:lnTo>
                <a:lnTo>
                  <a:pt x="709971" y="5554"/>
                </a:lnTo>
                <a:lnTo>
                  <a:pt x="727443" y="2380"/>
                </a:lnTo>
                <a:close/>
              </a:path>
            </a:pathLst>
          </a:custGeom>
          <a:noFill/>
          <a:ln>
            <a:noFill/>
          </a:ln>
        </p:spPr>
      </p:pic>
      <p:pic>
        <p:nvPicPr>
          <p:cNvPr descr="Graphical user interface, text, application&#10;&#10;Description automatically generated" id="465" name="Google Shape;465;p22"/>
          <p:cNvPicPr preferRelativeResize="0"/>
          <p:nvPr/>
        </p:nvPicPr>
        <p:blipFill rotWithShape="1">
          <a:blip r:embed="rId4">
            <a:alphaModFix/>
          </a:blip>
          <a:srcRect b="1178" l="0" r="60104" t="65882"/>
          <a:stretch/>
        </p:blipFill>
        <p:spPr>
          <a:xfrm>
            <a:off x="3382521" y="3796947"/>
            <a:ext cx="1889389" cy="1570038"/>
          </a:xfrm>
          <a:custGeom>
            <a:rect b="b" l="l" r="r" t="t"/>
            <a:pathLst>
              <a:path extrusionOk="0" h="1570038" w="1880394">
                <a:moveTo>
                  <a:pt x="0" y="0"/>
                </a:moveTo>
                <a:lnTo>
                  <a:pt x="672592" y="0"/>
                </a:lnTo>
                <a:lnTo>
                  <a:pt x="681327" y="795"/>
                </a:lnTo>
                <a:lnTo>
                  <a:pt x="689268" y="2384"/>
                </a:lnTo>
                <a:lnTo>
                  <a:pt x="696415" y="4767"/>
                </a:lnTo>
                <a:lnTo>
                  <a:pt x="702767" y="7151"/>
                </a:lnTo>
                <a:lnTo>
                  <a:pt x="707532" y="10329"/>
                </a:lnTo>
                <a:lnTo>
                  <a:pt x="710708" y="15097"/>
                </a:lnTo>
                <a:lnTo>
                  <a:pt x="713090" y="19864"/>
                </a:lnTo>
                <a:lnTo>
                  <a:pt x="714679" y="24631"/>
                </a:lnTo>
                <a:lnTo>
                  <a:pt x="714679" y="29399"/>
                </a:lnTo>
                <a:lnTo>
                  <a:pt x="713090" y="34166"/>
                </a:lnTo>
                <a:lnTo>
                  <a:pt x="710708" y="40522"/>
                </a:lnTo>
                <a:lnTo>
                  <a:pt x="707532" y="45290"/>
                </a:lnTo>
                <a:lnTo>
                  <a:pt x="702767" y="50852"/>
                </a:lnTo>
                <a:lnTo>
                  <a:pt x="696415" y="55619"/>
                </a:lnTo>
                <a:lnTo>
                  <a:pt x="689268" y="60386"/>
                </a:lnTo>
                <a:lnTo>
                  <a:pt x="682121" y="65154"/>
                </a:lnTo>
                <a:lnTo>
                  <a:pt x="671798" y="70715"/>
                </a:lnTo>
                <a:lnTo>
                  <a:pt x="662269" y="77866"/>
                </a:lnTo>
                <a:lnTo>
                  <a:pt x="650358" y="89785"/>
                </a:lnTo>
                <a:lnTo>
                  <a:pt x="644799" y="96141"/>
                </a:lnTo>
                <a:lnTo>
                  <a:pt x="638446" y="104087"/>
                </a:lnTo>
                <a:lnTo>
                  <a:pt x="632888" y="112827"/>
                </a:lnTo>
                <a:lnTo>
                  <a:pt x="628123" y="120772"/>
                </a:lnTo>
                <a:lnTo>
                  <a:pt x="624153" y="131896"/>
                </a:lnTo>
                <a:lnTo>
                  <a:pt x="620977" y="142225"/>
                </a:lnTo>
                <a:lnTo>
                  <a:pt x="618594" y="155733"/>
                </a:lnTo>
                <a:lnTo>
                  <a:pt x="618594" y="168446"/>
                </a:lnTo>
                <a:lnTo>
                  <a:pt x="619389" y="182747"/>
                </a:lnTo>
                <a:lnTo>
                  <a:pt x="621771" y="197049"/>
                </a:lnTo>
                <a:lnTo>
                  <a:pt x="626535" y="211351"/>
                </a:lnTo>
                <a:lnTo>
                  <a:pt x="632888" y="224064"/>
                </a:lnTo>
                <a:lnTo>
                  <a:pt x="640035" y="237572"/>
                </a:lnTo>
                <a:lnTo>
                  <a:pt x="649564" y="249490"/>
                </a:lnTo>
                <a:lnTo>
                  <a:pt x="659887" y="261408"/>
                </a:lnTo>
                <a:lnTo>
                  <a:pt x="671798" y="271737"/>
                </a:lnTo>
                <a:lnTo>
                  <a:pt x="684503" y="281272"/>
                </a:lnTo>
                <a:lnTo>
                  <a:pt x="698003" y="290012"/>
                </a:lnTo>
                <a:lnTo>
                  <a:pt x="713090" y="297163"/>
                </a:lnTo>
                <a:lnTo>
                  <a:pt x="729766" y="302725"/>
                </a:lnTo>
                <a:lnTo>
                  <a:pt x="746442" y="307492"/>
                </a:lnTo>
                <a:lnTo>
                  <a:pt x="763118" y="310671"/>
                </a:lnTo>
                <a:lnTo>
                  <a:pt x="782176" y="313054"/>
                </a:lnTo>
                <a:lnTo>
                  <a:pt x="799646" y="314643"/>
                </a:lnTo>
                <a:lnTo>
                  <a:pt x="818704" y="313054"/>
                </a:lnTo>
                <a:lnTo>
                  <a:pt x="836968" y="310671"/>
                </a:lnTo>
                <a:lnTo>
                  <a:pt x="854437" y="307492"/>
                </a:lnTo>
                <a:lnTo>
                  <a:pt x="871113" y="302725"/>
                </a:lnTo>
                <a:lnTo>
                  <a:pt x="886201" y="297163"/>
                </a:lnTo>
                <a:lnTo>
                  <a:pt x="902082" y="290012"/>
                </a:lnTo>
                <a:lnTo>
                  <a:pt x="916376" y="281272"/>
                </a:lnTo>
                <a:lnTo>
                  <a:pt x="929081" y="271737"/>
                </a:lnTo>
                <a:lnTo>
                  <a:pt x="940993" y="261408"/>
                </a:lnTo>
                <a:lnTo>
                  <a:pt x="950522" y="249490"/>
                </a:lnTo>
                <a:lnTo>
                  <a:pt x="960051" y="237572"/>
                </a:lnTo>
                <a:lnTo>
                  <a:pt x="968786" y="224064"/>
                </a:lnTo>
                <a:lnTo>
                  <a:pt x="974344" y="211351"/>
                </a:lnTo>
                <a:lnTo>
                  <a:pt x="979109" y="197049"/>
                </a:lnTo>
                <a:lnTo>
                  <a:pt x="981491" y="182747"/>
                </a:lnTo>
                <a:lnTo>
                  <a:pt x="983079" y="168446"/>
                </a:lnTo>
                <a:lnTo>
                  <a:pt x="981491" y="155733"/>
                </a:lnTo>
                <a:lnTo>
                  <a:pt x="979109" y="142225"/>
                </a:lnTo>
                <a:lnTo>
                  <a:pt x="976726" y="131896"/>
                </a:lnTo>
                <a:lnTo>
                  <a:pt x="971962" y="120772"/>
                </a:lnTo>
                <a:lnTo>
                  <a:pt x="967197" y="112827"/>
                </a:lnTo>
                <a:lnTo>
                  <a:pt x="962433" y="104087"/>
                </a:lnTo>
                <a:lnTo>
                  <a:pt x="956874" y="96141"/>
                </a:lnTo>
                <a:lnTo>
                  <a:pt x="950522" y="89785"/>
                </a:lnTo>
                <a:lnTo>
                  <a:pt x="938610" y="77866"/>
                </a:lnTo>
                <a:lnTo>
                  <a:pt x="928287" y="70715"/>
                </a:lnTo>
                <a:lnTo>
                  <a:pt x="918758" y="65154"/>
                </a:lnTo>
                <a:lnTo>
                  <a:pt x="910023" y="60386"/>
                </a:lnTo>
                <a:lnTo>
                  <a:pt x="902877" y="55619"/>
                </a:lnTo>
                <a:lnTo>
                  <a:pt x="897318" y="50852"/>
                </a:lnTo>
                <a:lnTo>
                  <a:pt x="892553" y="45290"/>
                </a:lnTo>
                <a:lnTo>
                  <a:pt x="888583" y="40522"/>
                </a:lnTo>
                <a:lnTo>
                  <a:pt x="886201" y="34166"/>
                </a:lnTo>
                <a:lnTo>
                  <a:pt x="886201" y="29399"/>
                </a:lnTo>
                <a:lnTo>
                  <a:pt x="886201" y="24631"/>
                </a:lnTo>
                <a:lnTo>
                  <a:pt x="887789" y="19864"/>
                </a:lnTo>
                <a:lnTo>
                  <a:pt x="890171" y="15097"/>
                </a:lnTo>
                <a:lnTo>
                  <a:pt x="893348" y="10329"/>
                </a:lnTo>
                <a:lnTo>
                  <a:pt x="898112" y="7151"/>
                </a:lnTo>
                <a:lnTo>
                  <a:pt x="902877" y="4767"/>
                </a:lnTo>
                <a:lnTo>
                  <a:pt x="910023" y="2384"/>
                </a:lnTo>
                <a:lnTo>
                  <a:pt x="918758" y="795"/>
                </a:lnTo>
                <a:lnTo>
                  <a:pt x="928287" y="0"/>
                </a:lnTo>
                <a:lnTo>
                  <a:pt x="1564349" y="0"/>
                </a:lnTo>
                <a:lnTo>
                  <a:pt x="1564349" y="434621"/>
                </a:lnTo>
                <a:lnTo>
                  <a:pt x="1565143" y="434621"/>
                </a:lnTo>
                <a:lnTo>
                  <a:pt x="1565143" y="634054"/>
                </a:lnTo>
                <a:lnTo>
                  <a:pt x="1566731" y="643589"/>
                </a:lnTo>
                <a:lnTo>
                  <a:pt x="1567525" y="651534"/>
                </a:lnTo>
                <a:lnTo>
                  <a:pt x="1569907" y="658685"/>
                </a:lnTo>
                <a:lnTo>
                  <a:pt x="1572290" y="665042"/>
                </a:lnTo>
                <a:lnTo>
                  <a:pt x="1576260" y="669809"/>
                </a:lnTo>
                <a:lnTo>
                  <a:pt x="1581024" y="672987"/>
                </a:lnTo>
                <a:lnTo>
                  <a:pt x="1584201" y="675371"/>
                </a:lnTo>
                <a:lnTo>
                  <a:pt x="1588965" y="676960"/>
                </a:lnTo>
                <a:lnTo>
                  <a:pt x="1595318" y="676960"/>
                </a:lnTo>
                <a:lnTo>
                  <a:pt x="1600082" y="675371"/>
                </a:lnTo>
                <a:lnTo>
                  <a:pt x="1605641" y="672987"/>
                </a:lnTo>
                <a:lnTo>
                  <a:pt x="1610406" y="669809"/>
                </a:lnTo>
                <a:lnTo>
                  <a:pt x="1616758" y="665042"/>
                </a:lnTo>
                <a:lnTo>
                  <a:pt x="1621523" y="658685"/>
                </a:lnTo>
                <a:lnTo>
                  <a:pt x="1626287" y="651534"/>
                </a:lnTo>
                <a:lnTo>
                  <a:pt x="1631052" y="643589"/>
                </a:lnTo>
                <a:lnTo>
                  <a:pt x="1636610" y="634054"/>
                </a:lnTo>
                <a:lnTo>
                  <a:pt x="1643757" y="623725"/>
                </a:lnTo>
                <a:lnTo>
                  <a:pt x="1654874" y="611807"/>
                </a:lnTo>
                <a:lnTo>
                  <a:pt x="1662021" y="605450"/>
                </a:lnTo>
                <a:lnTo>
                  <a:pt x="1669168" y="599888"/>
                </a:lnTo>
                <a:lnTo>
                  <a:pt x="1677109" y="595121"/>
                </a:lnTo>
                <a:lnTo>
                  <a:pt x="1686638" y="590354"/>
                </a:lnTo>
                <a:lnTo>
                  <a:pt x="1696961" y="585586"/>
                </a:lnTo>
                <a:lnTo>
                  <a:pt x="1708078" y="583203"/>
                </a:lnTo>
                <a:lnTo>
                  <a:pt x="1719989" y="580819"/>
                </a:lnTo>
                <a:lnTo>
                  <a:pt x="1732695" y="579230"/>
                </a:lnTo>
                <a:lnTo>
                  <a:pt x="1748576" y="580819"/>
                </a:lnTo>
                <a:lnTo>
                  <a:pt x="1762870" y="583997"/>
                </a:lnTo>
                <a:lnTo>
                  <a:pt x="1777163" y="587970"/>
                </a:lnTo>
                <a:lnTo>
                  <a:pt x="1789869" y="595121"/>
                </a:lnTo>
                <a:lnTo>
                  <a:pt x="1802574" y="602272"/>
                </a:lnTo>
                <a:lnTo>
                  <a:pt x="1814485" y="611807"/>
                </a:lnTo>
                <a:lnTo>
                  <a:pt x="1826396" y="622136"/>
                </a:lnTo>
                <a:lnTo>
                  <a:pt x="1835925" y="633259"/>
                </a:lnTo>
                <a:lnTo>
                  <a:pt x="1845454" y="645972"/>
                </a:lnTo>
                <a:lnTo>
                  <a:pt x="1854983" y="660274"/>
                </a:lnTo>
                <a:lnTo>
                  <a:pt x="1862130" y="675371"/>
                </a:lnTo>
                <a:lnTo>
                  <a:pt x="1868483" y="691262"/>
                </a:lnTo>
                <a:lnTo>
                  <a:pt x="1873247" y="707948"/>
                </a:lnTo>
                <a:lnTo>
                  <a:pt x="1876424" y="725428"/>
                </a:lnTo>
                <a:lnTo>
                  <a:pt x="1878806" y="743702"/>
                </a:lnTo>
                <a:lnTo>
                  <a:pt x="1880394" y="762772"/>
                </a:lnTo>
                <a:lnTo>
                  <a:pt x="1878806" y="781046"/>
                </a:lnTo>
                <a:lnTo>
                  <a:pt x="1876424" y="799321"/>
                </a:lnTo>
                <a:lnTo>
                  <a:pt x="1873247" y="816801"/>
                </a:lnTo>
                <a:lnTo>
                  <a:pt x="1868483" y="833487"/>
                </a:lnTo>
                <a:lnTo>
                  <a:pt x="1862130" y="849378"/>
                </a:lnTo>
                <a:lnTo>
                  <a:pt x="1854983" y="864475"/>
                </a:lnTo>
                <a:lnTo>
                  <a:pt x="1845454" y="878777"/>
                </a:lnTo>
                <a:lnTo>
                  <a:pt x="1835925" y="890695"/>
                </a:lnTo>
                <a:lnTo>
                  <a:pt x="1826396" y="902613"/>
                </a:lnTo>
                <a:lnTo>
                  <a:pt x="1814485" y="912942"/>
                </a:lnTo>
                <a:lnTo>
                  <a:pt x="1802574" y="922477"/>
                </a:lnTo>
                <a:lnTo>
                  <a:pt x="1789869" y="929628"/>
                </a:lnTo>
                <a:lnTo>
                  <a:pt x="1777163" y="936779"/>
                </a:lnTo>
                <a:lnTo>
                  <a:pt x="1762870" y="940752"/>
                </a:lnTo>
                <a:lnTo>
                  <a:pt x="1748576" y="943930"/>
                </a:lnTo>
                <a:lnTo>
                  <a:pt x="1732695" y="943930"/>
                </a:lnTo>
                <a:lnTo>
                  <a:pt x="1719989" y="943930"/>
                </a:lnTo>
                <a:lnTo>
                  <a:pt x="1708078" y="941546"/>
                </a:lnTo>
                <a:lnTo>
                  <a:pt x="1696961" y="938368"/>
                </a:lnTo>
                <a:lnTo>
                  <a:pt x="1686638" y="934395"/>
                </a:lnTo>
                <a:lnTo>
                  <a:pt x="1677109" y="929628"/>
                </a:lnTo>
                <a:lnTo>
                  <a:pt x="1669168" y="924066"/>
                </a:lnTo>
                <a:lnTo>
                  <a:pt x="1662021" y="919299"/>
                </a:lnTo>
                <a:lnTo>
                  <a:pt x="1654874" y="912942"/>
                </a:lnTo>
                <a:lnTo>
                  <a:pt x="1643757" y="901024"/>
                </a:lnTo>
                <a:lnTo>
                  <a:pt x="1636610" y="890695"/>
                </a:lnTo>
                <a:lnTo>
                  <a:pt x="1631052" y="881160"/>
                </a:lnTo>
                <a:lnTo>
                  <a:pt x="1626287" y="873215"/>
                </a:lnTo>
                <a:lnTo>
                  <a:pt x="1621523" y="866064"/>
                </a:lnTo>
                <a:lnTo>
                  <a:pt x="1616758" y="859707"/>
                </a:lnTo>
                <a:lnTo>
                  <a:pt x="1610406" y="854940"/>
                </a:lnTo>
                <a:lnTo>
                  <a:pt x="1605641" y="851762"/>
                </a:lnTo>
                <a:lnTo>
                  <a:pt x="1600082" y="849378"/>
                </a:lnTo>
                <a:lnTo>
                  <a:pt x="1595318" y="847789"/>
                </a:lnTo>
                <a:lnTo>
                  <a:pt x="1588965" y="847789"/>
                </a:lnTo>
                <a:lnTo>
                  <a:pt x="1584201" y="849378"/>
                </a:lnTo>
                <a:lnTo>
                  <a:pt x="1581024" y="851762"/>
                </a:lnTo>
                <a:lnTo>
                  <a:pt x="1576260" y="854940"/>
                </a:lnTo>
                <a:lnTo>
                  <a:pt x="1572290" y="859707"/>
                </a:lnTo>
                <a:lnTo>
                  <a:pt x="1569907" y="866064"/>
                </a:lnTo>
                <a:lnTo>
                  <a:pt x="1567525" y="873215"/>
                </a:lnTo>
                <a:lnTo>
                  <a:pt x="1566731" y="881160"/>
                </a:lnTo>
                <a:lnTo>
                  <a:pt x="1565143" y="890695"/>
                </a:lnTo>
                <a:lnTo>
                  <a:pt x="1565143" y="1209311"/>
                </a:lnTo>
                <a:lnTo>
                  <a:pt x="1564349" y="1209311"/>
                </a:lnTo>
                <a:lnTo>
                  <a:pt x="1564349" y="1570038"/>
                </a:lnTo>
                <a:lnTo>
                  <a:pt x="0" y="1570038"/>
                </a:lnTo>
                <a:close/>
              </a:path>
            </a:pathLst>
          </a:custGeom>
          <a:noFill/>
          <a:ln>
            <a:noFill/>
          </a:ln>
        </p:spPr>
      </p:pic>
      <p:pic>
        <p:nvPicPr>
          <p:cNvPr descr="Graphical user interface, text, application&#10;&#10;Description automatically generated" id="466" name="Google Shape;466;p22"/>
          <p:cNvPicPr preferRelativeResize="0"/>
          <p:nvPr/>
        </p:nvPicPr>
        <p:blipFill rotWithShape="1">
          <a:blip r:embed="rId4">
            <a:alphaModFix/>
          </a:blip>
          <a:srcRect b="1204" l="33328" r="26692" t="59260"/>
          <a:stretch/>
        </p:blipFill>
        <p:spPr>
          <a:xfrm>
            <a:off x="9553600" y="4424803"/>
            <a:ext cx="1884363" cy="1884363"/>
          </a:xfrm>
          <a:custGeom>
            <a:rect b="b" l="l" r="r" t="t"/>
            <a:pathLst>
              <a:path extrusionOk="0" h="1884363" w="1884363">
                <a:moveTo>
                  <a:pt x="763738" y="0"/>
                </a:moveTo>
                <a:lnTo>
                  <a:pt x="782772" y="1588"/>
                </a:lnTo>
                <a:lnTo>
                  <a:pt x="800220" y="2381"/>
                </a:lnTo>
                <a:lnTo>
                  <a:pt x="818461" y="7144"/>
                </a:lnTo>
                <a:lnTo>
                  <a:pt x="835116" y="11906"/>
                </a:lnTo>
                <a:lnTo>
                  <a:pt x="850184" y="18256"/>
                </a:lnTo>
                <a:lnTo>
                  <a:pt x="866046" y="25400"/>
                </a:lnTo>
                <a:lnTo>
                  <a:pt x="880321" y="33338"/>
                </a:lnTo>
                <a:lnTo>
                  <a:pt x="893011" y="42863"/>
                </a:lnTo>
                <a:lnTo>
                  <a:pt x="904907" y="53181"/>
                </a:lnTo>
                <a:lnTo>
                  <a:pt x="914424" y="64294"/>
                </a:lnTo>
                <a:lnTo>
                  <a:pt x="923941" y="76994"/>
                </a:lnTo>
                <a:lnTo>
                  <a:pt x="931079" y="88900"/>
                </a:lnTo>
                <a:lnTo>
                  <a:pt x="938216" y="103188"/>
                </a:lnTo>
                <a:lnTo>
                  <a:pt x="941389" y="116681"/>
                </a:lnTo>
                <a:lnTo>
                  <a:pt x="945354" y="131763"/>
                </a:lnTo>
                <a:lnTo>
                  <a:pt x="946147" y="146050"/>
                </a:lnTo>
                <a:lnTo>
                  <a:pt x="945354" y="158750"/>
                </a:lnTo>
                <a:lnTo>
                  <a:pt x="942975" y="170656"/>
                </a:lnTo>
                <a:lnTo>
                  <a:pt x="940595" y="182563"/>
                </a:lnTo>
                <a:lnTo>
                  <a:pt x="935837" y="192088"/>
                </a:lnTo>
                <a:lnTo>
                  <a:pt x="931079" y="201613"/>
                </a:lnTo>
                <a:lnTo>
                  <a:pt x="926320" y="210344"/>
                </a:lnTo>
                <a:lnTo>
                  <a:pt x="919975" y="218281"/>
                </a:lnTo>
                <a:lnTo>
                  <a:pt x="914424" y="224631"/>
                </a:lnTo>
                <a:lnTo>
                  <a:pt x="902528" y="234950"/>
                </a:lnTo>
                <a:lnTo>
                  <a:pt x="892217" y="243681"/>
                </a:lnTo>
                <a:lnTo>
                  <a:pt x="882701" y="249238"/>
                </a:lnTo>
                <a:lnTo>
                  <a:pt x="873977" y="253206"/>
                </a:lnTo>
                <a:lnTo>
                  <a:pt x="866839" y="258763"/>
                </a:lnTo>
                <a:lnTo>
                  <a:pt x="861287" y="263525"/>
                </a:lnTo>
                <a:lnTo>
                  <a:pt x="856529" y="268288"/>
                </a:lnTo>
                <a:lnTo>
                  <a:pt x="852563" y="273844"/>
                </a:lnTo>
                <a:lnTo>
                  <a:pt x="850184" y="278606"/>
                </a:lnTo>
                <a:lnTo>
                  <a:pt x="849391" y="284956"/>
                </a:lnTo>
                <a:lnTo>
                  <a:pt x="849391" y="289719"/>
                </a:lnTo>
                <a:lnTo>
                  <a:pt x="850184" y="294481"/>
                </a:lnTo>
                <a:lnTo>
                  <a:pt x="852563" y="299244"/>
                </a:lnTo>
                <a:lnTo>
                  <a:pt x="856529" y="302419"/>
                </a:lnTo>
                <a:lnTo>
                  <a:pt x="861287" y="306388"/>
                </a:lnTo>
                <a:lnTo>
                  <a:pt x="866839" y="309563"/>
                </a:lnTo>
                <a:lnTo>
                  <a:pt x="873977" y="311944"/>
                </a:lnTo>
                <a:lnTo>
                  <a:pt x="882701" y="313531"/>
                </a:lnTo>
                <a:lnTo>
                  <a:pt x="892217" y="313531"/>
                </a:lnTo>
                <a:lnTo>
                  <a:pt x="1569510" y="313531"/>
                </a:lnTo>
                <a:lnTo>
                  <a:pt x="1569510" y="950913"/>
                </a:lnTo>
                <a:lnTo>
                  <a:pt x="1571096" y="958850"/>
                </a:lnTo>
                <a:lnTo>
                  <a:pt x="1571889" y="966788"/>
                </a:lnTo>
                <a:lnTo>
                  <a:pt x="1574268" y="973932"/>
                </a:lnTo>
                <a:lnTo>
                  <a:pt x="1576647" y="980282"/>
                </a:lnTo>
                <a:lnTo>
                  <a:pt x="1580613" y="985044"/>
                </a:lnTo>
                <a:lnTo>
                  <a:pt x="1585371" y="988219"/>
                </a:lnTo>
                <a:lnTo>
                  <a:pt x="1588544" y="990600"/>
                </a:lnTo>
                <a:lnTo>
                  <a:pt x="1593302" y="992188"/>
                </a:lnTo>
                <a:lnTo>
                  <a:pt x="1599647" y="992188"/>
                </a:lnTo>
                <a:lnTo>
                  <a:pt x="1604405" y="990600"/>
                </a:lnTo>
                <a:lnTo>
                  <a:pt x="1609957" y="988219"/>
                </a:lnTo>
                <a:lnTo>
                  <a:pt x="1614715" y="985044"/>
                </a:lnTo>
                <a:lnTo>
                  <a:pt x="1621060" y="980282"/>
                </a:lnTo>
                <a:lnTo>
                  <a:pt x="1625818" y="973932"/>
                </a:lnTo>
                <a:lnTo>
                  <a:pt x="1630577" y="966788"/>
                </a:lnTo>
                <a:lnTo>
                  <a:pt x="1635335" y="960438"/>
                </a:lnTo>
                <a:lnTo>
                  <a:pt x="1640887" y="949325"/>
                </a:lnTo>
                <a:lnTo>
                  <a:pt x="1648025" y="939800"/>
                </a:lnTo>
                <a:lnTo>
                  <a:pt x="1659128" y="927894"/>
                </a:lnTo>
                <a:lnTo>
                  <a:pt x="1666266" y="922338"/>
                </a:lnTo>
                <a:lnTo>
                  <a:pt x="1673403" y="915988"/>
                </a:lnTo>
                <a:lnTo>
                  <a:pt x="1682127" y="910432"/>
                </a:lnTo>
                <a:lnTo>
                  <a:pt x="1690851" y="905669"/>
                </a:lnTo>
                <a:lnTo>
                  <a:pt x="1701161" y="901700"/>
                </a:lnTo>
                <a:lnTo>
                  <a:pt x="1712264" y="898525"/>
                </a:lnTo>
                <a:lnTo>
                  <a:pt x="1724161" y="896144"/>
                </a:lnTo>
                <a:lnTo>
                  <a:pt x="1736850" y="896144"/>
                </a:lnTo>
                <a:lnTo>
                  <a:pt x="1752712" y="896938"/>
                </a:lnTo>
                <a:lnTo>
                  <a:pt x="1766987" y="899319"/>
                </a:lnTo>
                <a:lnTo>
                  <a:pt x="1781263" y="904082"/>
                </a:lnTo>
                <a:lnTo>
                  <a:pt x="1793952" y="910432"/>
                </a:lnTo>
                <a:lnTo>
                  <a:pt x="1806641" y="917575"/>
                </a:lnTo>
                <a:lnTo>
                  <a:pt x="1818537" y="927100"/>
                </a:lnTo>
                <a:lnTo>
                  <a:pt x="1830434" y="937419"/>
                </a:lnTo>
                <a:lnTo>
                  <a:pt x="1841537" y="949325"/>
                </a:lnTo>
                <a:lnTo>
                  <a:pt x="1849468" y="962819"/>
                </a:lnTo>
                <a:lnTo>
                  <a:pt x="1858985" y="975519"/>
                </a:lnTo>
                <a:lnTo>
                  <a:pt x="1866122" y="990600"/>
                </a:lnTo>
                <a:lnTo>
                  <a:pt x="1872467" y="1007269"/>
                </a:lnTo>
                <a:lnTo>
                  <a:pt x="1877225" y="1023938"/>
                </a:lnTo>
                <a:lnTo>
                  <a:pt x="1880398" y="1040607"/>
                </a:lnTo>
                <a:lnTo>
                  <a:pt x="1882777" y="1059657"/>
                </a:lnTo>
                <a:lnTo>
                  <a:pt x="1884363" y="1077913"/>
                </a:lnTo>
                <a:lnTo>
                  <a:pt x="1882777" y="1096169"/>
                </a:lnTo>
                <a:lnTo>
                  <a:pt x="1880398" y="1114425"/>
                </a:lnTo>
                <a:lnTo>
                  <a:pt x="1877225" y="1131888"/>
                </a:lnTo>
                <a:lnTo>
                  <a:pt x="1872467" y="1148557"/>
                </a:lnTo>
                <a:lnTo>
                  <a:pt x="1866122" y="1164432"/>
                </a:lnTo>
                <a:lnTo>
                  <a:pt x="1858985" y="1179513"/>
                </a:lnTo>
                <a:lnTo>
                  <a:pt x="1849468" y="1193801"/>
                </a:lnTo>
                <a:lnTo>
                  <a:pt x="1841537" y="1206501"/>
                </a:lnTo>
                <a:lnTo>
                  <a:pt x="1830434" y="1218407"/>
                </a:lnTo>
                <a:lnTo>
                  <a:pt x="1818537" y="1227932"/>
                </a:lnTo>
                <a:lnTo>
                  <a:pt x="1806641" y="1237457"/>
                </a:lnTo>
                <a:lnTo>
                  <a:pt x="1793952" y="1246188"/>
                </a:lnTo>
                <a:lnTo>
                  <a:pt x="1781263" y="1251744"/>
                </a:lnTo>
                <a:lnTo>
                  <a:pt x="1766987" y="1256507"/>
                </a:lnTo>
                <a:lnTo>
                  <a:pt x="1752712" y="1258888"/>
                </a:lnTo>
                <a:lnTo>
                  <a:pt x="1736850" y="1260476"/>
                </a:lnTo>
                <a:lnTo>
                  <a:pt x="1724161" y="1258888"/>
                </a:lnTo>
                <a:lnTo>
                  <a:pt x="1712264" y="1256507"/>
                </a:lnTo>
                <a:lnTo>
                  <a:pt x="1701161" y="1254126"/>
                </a:lnTo>
                <a:lnTo>
                  <a:pt x="1690851" y="1249363"/>
                </a:lnTo>
                <a:lnTo>
                  <a:pt x="1682127" y="1244601"/>
                </a:lnTo>
                <a:lnTo>
                  <a:pt x="1673403" y="1239838"/>
                </a:lnTo>
                <a:lnTo>
                  <a:pt x="1666266" y="1234282"/>
                </a:lnTo>
                <a:lnTo>
                  <a:pt x="1659128" y="1227932"/>
                </a:lnTo>
                <a:lnTo>
                  <a:pt x="1648025" y="1216026"/>
                </a:lnTo>
                <a:lnTo>
                  <a:pt x="1640887" y="1205707"/>
                </a:lnTo>
                <a:lnTo>
                  <a:pt x="1635335" y="1196182"/>
                </a:lnTo>
                <a:lnTo>
                  <a:pt x="1630577" y="1188244"/>
                </a:lnTo>
                <a:lnTo>
                  <a:pt x="1625818" y="1181101"/>
                </a:lnTo>
                <a:lnTo>
                  <a:pt x="1621060" y="1174750"/>
                </a:lnTo>
                <a:lnTo>
                  <a:pt x="1614715" y="1169988"/>
                </a:lnTo>
                <a:lnTo>
                  <a:pt x="1609957" y="1166813"/>
                </a:lnTo>
                <a:lnTo>
                  <a:pt x="1604405" y="1164432"/>
                </a:lnTo>
                <a:lnTo>
                  <a:pt x="1599647" y="1164432"/>
                </a:lnTo>
                <a:lnTo>
                  <a:pt x="1593302" y="1164432"/>
                </a:lnTo>
                <a:lnTo>
                  <a:pt x="1588544" y="1165225"/>
                </a:lnTo>
                <a:lnTo>
                  <a:pt x="1585371" y="1167607"/>
                </a:lnTo>
                <a:lnTo>
                  <a:pt x="1580613" y="1171575"/>
                </a:lnTo>
                <a:lnTo>
                  <a:pt x="1576647" y="1176338"/>
                </a:lnTo>
                <a:lnTo>
                  <a:pt x="1574268" y="1181101"/>
                </a:lnTo>
                <a:lnTo>
                  <a:pt x="1571889" y="1188244"/>
                </a:lnTo>
                <a:lnTo>
                  <a:pt x="1571096" y="1196182"/>
                </a:lnTo>
                <a:lnTo>
                  <a:pt x="1569510" y="1205707"/>
                </a:lnTo>
                <a:lnTo>
                  <a:pt x="1569510" y="1884363"/>
                </a:lnTo>
                <a:lnTo>
                  <a:pt x="0" y="1884363"/>
                </a:lnTo>
                <a:lnTo>
                  <a:pt x="0" y="1173957"/>
                </a:lnTo>
                <a:lnTo>
                  <a:pt x="6345" y="1167607"/>
                </a:lnTo>
                <a:lnTo>
                  <a:pt x="11896" y="1164432"/>
                </a:lnTo>
                <a:lnTo>
                  <a:pt x="19034" y="1162844"/>
                </a:lnTo>
                <a:lnTo>
                  <a:pt x="27758" y="1164432"/>
                </a:lnTo>
                <a:lnTo>
                  <a:pt x="35689" y="1169194"/>
                </a:lnTo>
                <a:lnTo>
                  <a:pt x="42827" y="1174750"/>
                </a:lnTo>
                <a:lnTo>
                  <a:pt x="49964" y="1184276"/>
                </a:lnTo>
                <a:lnTo>
                  <a:pt x="57102" y="1196182"/>
                </a:lnTo>
                <a:lnTo>
                  <a:pt x="63447" y="1205707"/>
                </a:lnTo>
                <a:lnTo>
                  <a:pt x="70584" y="1216026"/>
                </a:lnTo>
                <a:lnTo>
                  <a:pt x="80895" y="1227932"/>
                </a:lnTo>
                <a:lnTo>
                  <a:pt x="88032" y="1234282"/>
                </a:lnTo>
                <a:lnTo>
                  <a:pt x="95170" y="1239044"/>
                </a:lnTo>
                <a:lnTo>
                  <a:pt x="103101" y="1244601"/>
                </a:lnTo>
                <a:lnTo>
                  <a:pt x="112618" y="1249363"/>
                </a:lnTo>
                <a:lnTo>
                  <a:pt x="123721" y="1253332"/>
                </a:lnTo>
                <a:lnTo>
                  <a:pt x="134031" y="1256507"/>
                </a:lnTo>
                <a:lnTo>
                  <a:pt x="145927" y="1258888"/>
                </a:lnTo>
                <a:lnTo>
                  <a:pt x="159410" y="1258888"/>
                </a:lnTo>
                <a:lnTo>
                  <a:pt x="174478" y="1258888"/>
                </a:lnTo>
                <a:lnTo>
                  <a:pt x="188754" y="1255713"/>
                </a:lnTo>
                <a:lnTo>
                  <a:pt x="203029" y="1251744"/>
                </a:lnTo>
                <a:lnTo>
                  <a:pt x="215718" y="1244601"/>
                </a:lnTo>
                <a:lnTo>
                  <a:pt x="229201" y="1237457"/>
                </a:lnTo>
                <a:lnTo>
                  <a:pt x="241097" y="1227932"/>
                </a:lnTo>
                <a:lnTo>
                  <a:pt x="252993" y="1217613"/>
                </a:lnTo>
                <a:lnTo>
                  <a:pt x="262510" y="1205707"/>
                </a:lnTo>
                <a:lnTo>
                  <a:pt x="272027" y="1193801"/>
                </a:lnTo>
                <a:lnTo>
                  <a:pt x="279958" y="1179513"/>
                </a:lnTo>
                <a:lnTo>
                  <a:pt x="288682" y="1164432"/>
                </a:lnTo>
                <a:lnTo>
                  <a:pt x="294234" y="1148557"/>
                </a:lnTo>
                <a:lnTo>
                  <a:pt x="298992" y="1131888"/>
                </a:lnTo>
                <a:lnTo>
                  <a:pt x="302957" y="1114425"/>
                </a:lnTo>
                <a:lnTo>
                  <a:pt x="305337" y="1096169"/>
                </a:lnTo>
                <a:lnTo>
                  <a:pt x="306130" y="1077913"/>
                </a:lnTo>
                <a:lnTo>
                  <a:pt x="305337" y="1058863"/>
                </a:lnTo>
                <a:lnTo>
                  <a:pt x="302957" y="1040607"/>
                </a:lnTo>
                <a:lnTo>
                  <a:pt x="298992" y="1023144"/>
                </a:lnTo>
                <a:lnTo>
                  <a:pt x="294234" y="1006475"/>
                </a:lnTo>
                <a:lnTo>
                  <a:pt x="288682" y="990600"/>
                </a:lnTo>
                <a:lnTo>
                  <a:pt x="279958" y="975519"/>
                </a:lnTo>
                <a:lnTo>
                  <a:pt x="272027" y="961232"/>
                </a:lnTo>
                <a:lnTo>
                  <a:pt x="262510" y="948532"/>
                </a:lnTo>
                <a:lnTo>
                  <a:pt x="252993" y="937419"/>
                </a:lnTo>
                <a:lnTo>
                  <a:pt x="241097" y="927100"/>
                </a:lnTo>
                <a:lnTo>
                  <a:pt x="229201" y="917575"/>
                </a:lnTo>
                <a:lnTo>
                  <a:pt x="215718" y="910432"/>
                </a:lnTo>
                <a:lnTo>
                  <a:pt x="203029" y="903288"/>
                </a:lnTo>
                <a:lnTo>
                  <a:pt x="188754" y="899319"/>
                </a:lnTo>
                <a:lnTo>
                  <a:pt x="174478" y="896144"/>
                </a:lnTo>
                <a:lnTo>
                  <a:pt x="159410" y="894557"/>
                </a:lnTo>
                <a:lnTo>
                  <a:pt x="145927" y="896144"/>
                </a:lnTo>
                <a:lnTo>
                  <a:pt x="134031" y="898525"/>
                </a:lnTo>
                <a:lnTo>
                  <a:pt x="123721" y="900907"/>
                </a:lnTo>
                <a:lnTo>
                  <a:pt x="112618" y="905669"/>
                </a:lnTo>
                <a:lnTo>
                  <a:pt x="103101" y="910432"/>
                </a:lnTo>
                <a:lnTo>
                  <a:pt x="95170" y="915194"/>
                </a:lnTo>
                <a:lnTo>
                  <a:pt x="88032" y="920750"/>
                </a:lnTo>
                <a:lnTo>
                  <a:pt x="80895" y="927100"/>
                </a:lnTo>
                <a:lnTo>
                  <a:pt x="70584" y="939007"/>
                </a:lnTo>
                <a:lnTo>
                  <a:pt x="63447" y="949325"/>
                </a:lnTo>
                <a:lnTo>
                  <a:pt x="57102" y="958850"/>
                </a:lnTo>
                <a:lnTo>
                  <a:pt x="49964" y="970757"/>
                </a:lnTo>
                <a:lnTo>
                  <a:pt x="42827" y="980282"/>
                </a:lnTo>
                <a:lnTo>
                  <a:pt x="35689" y="985838"/>
                </a:lnTo>
                <a:lnTo>
                  <a:pt x="27758" y="989807"/>
                </a:lnTo>
                <a:lnTo>
                  <a:pt x="19034" y="992188"/>
                </a:lnTo>
                <a:lnTo>
                  <a:pt x="11896" y="990600"/>
                </a:lnTo>
                <a:lnTo>
                  <a:pt x="6345" y="987425"/>
                </a:lnTo>
                <a:lnTo>
                  <a:pt x="0" y="981075"/>
                </a:lnTo>
                <a:lnTo>
                  <a:pt x="0" y="313531"/>
                </a:lnTo>
                <a:lnTo>
                  <a:pt x="636052" y="313531"/>
                </a:lnTo>
                <a:lnTo>
                  <a:pt x="645569" y="313531"/>
                </a:lnTo>
                <a:lnTo>
                  <a:pt x="653500" y="311944"/>
                </a:lnTo>
                <a:lnTo>
                  <a:pt x="660638" y="309563"/>
                </a:lnTo>
                <a:lnTo>
                  <a:pt x="666189" y="306388"/>
                </a:lnTo>
                <a:lnTo>
                  <a:pt x="670948" y="302419"/>
                </a:lnTo>
                <a:lnTo>
                  <a:pt x="674913" y="299244"/>
                </a:lnTo>
                <a:lnTo>
                  <a:pt x="677292" y="294481"/>
                </a:lnTo>
                <a:lnTo>
                  <a:pt x="678085" y="289719"/>
                </a:lnTo>
                <a:lnTo>
                  <a:pt x="678085" y="284956"/>
                </a:lnTo>
                <a:lnTo>
                  <a:pt x="677292" y="278606"/>
                </a:lnTo>
                <a:lnTo>
                  <a:pt x="674913" y="273844"/>
                </a:lnTo>
                <a:lnTo>
                  <a:pt x="670948" y="268288"/>
                </a:lnTo>
                <a:lnTo>
                  <a:pt x="666189" y="263525"/>
                </a:lnTo>
                <a:lnTo>
                  <a:pt x="660638" y="258763"/>
                </a:lnTo>
                <a:lnTo>
                  <a:pt x="653500" y="253206"/>
                </a:lnTo>
                <a:lnTo>
                  <a:pt x="645569" y="249238"/>
                </a:lnTo>
                <a:lnTo>
                  <a:pt x="636052" y="243681"/>
                </a:lnTo>
                <a:lnTo>
                  <a:pt x="624949" y="234950"/>
                </a:lnTo>
                <a:lnTo>
                  <a:pt x="614639" y="224631"/>
                </a:lnTo>
                <a:lnTo>
                  <a:pt x="607501" y="218281"/>
                </a:lnTo>
                <a:lnTo>
                  <a:pt x="602743" y="210344"/>
                </a:lnTo>
                <a:lnTo>
                  <a:pt x="596398" y="201613"/>
                </a:lnTo>
                <a:lnTo>
                  <a:pt x="591639" y="192088"/>
                </a:lnTo>
                <a:lnTo>
                  <a:pt x="588467" y="182563"/>
                </a:lnTo>
                <a:lnTo>
                  <a:pt x="584502" y="170656"/>
                </a:lnTo>
                <a:lnTo>
                  <a:pt x="582122" y="158750"/>
                </a:lnTo>
                <a:lnTo>
                  <a:pt x="582122" y="146050"/>
                </a:lnTo>
                <a:lnTo>
                  <a:pt x="582122" y="131763"/>
                </a:lnTo>
                <a:lnTo>
                  <a:pt x="586088" y="116681"/>
                </a:lnTo>
                <a:lnTo>
                  <a:pt x="590846" y="103188"/>
                </a:lnTo>
                <a:lnTo>
                  <a:pt x="596398" y="88900"/>
                </a:lnTo>
                <a:lnTo>
                  <a:pt x="603536" y="76994"/>
                </a:lnTo>
                <a:lnTo>
                  <a:pt x="613053" y="64294"/>
                </a:lnTo>
                <a:lnTo>
                  <a:pt x="624156" y="53181"/>
                </a:lnTo>
                <a:lnTo>
                  <a:pt x="636052" y="42863"/>
                </a:lnTo>
                <a:lnTo>
                  <a:pt x="647948" y="33338"/>
                </a:lnTo>
                <a:lnTo>
                  <a:pt x="662224" y="25400"/>
                </a:lnTo>
                <a:lnTo>
                  <a:pt x="677292" y="18256"/>
                </a:lnTo>
                <a:lnTo>
                  <a:pt x="692361" y="11906"/>
                </a:lnTo>
                <a:lnTo>
                  <a:pt x="709016" y="7144"/>
                </a:lnTo>
                <a:lnTo>
                  <a:pt x="727256" y="2381"/>
                </a:lnTo>
                <a:lnTo>
                  <a:pt x="744704" y="1588"/>
                </a:lnTo>
                <a:close/>
              </a:path>
            </a:pathLst>
          </a:custGeom>
          <a:noFill/>
          <a:ln>
            <a:noFill/>
          </a:ln>
        </p:spPr>
      </p:pic>
      <p:pic>
        <p:nvPicPr>
          <p:cNvPr descr="Graphical user interface, text, application&#10;&#10;Description automatically generated" id="467" name="Google Shape;467;p22"/>
          <p:cNvPicPr preferRelativeResize="0"/>
          <p:nvPr/>
        </p:nvPicPr>
        <p:blipFill rotWithShape="1">
          <a:blip r:embed="rId4">
            <a:alphaModFix/>
          </a:blip>
          <a:srcRect b="664" l="66369" r="319" t="59766"/>
          <a:stretch/>
        </p:blipFill>
        <p:spPr>
          <a:xfrm>
            <a:off x="306982" y="4441120"/>
            <a:ext cx="1601922" cy="1851728"/>
          </a:xfrm>
          <a:custGeom>
            <a:rect b="b" l="l" r="r" t="t"/>
            <a:pathLst>
              <a:path extrusionOk="0" h="1885950" w="1570038">
                <a:moveTo>
                  <a:pt x="761183" y="0"/>
                </a:moveTo>
                <a:lnTo>
                  <a:pt x="780252" y="794"/>
                </a:lnTo>
                <a:lnTo>
                  <a:pt x="797732" y="2382"/>
                </a:lnTo>
                <a:lnTo>
                  <a:pt x="816007" y="5559"/>
                </a:lnTo>
                <a:lnTo>
                  <a:pt x="832692" y="11911"/>
                </a:lnTo>
                <a:lnTo>
                  <a:pt x="847789" y="17470"/>
                </a:lnTo>
                <a:lnTo>
                  <a:pt x="863680" y="24617"/>
                </a:lnTo>
                <a:lnTo>
                  <a:pt x="877982" y="33352"/>
                </a:lnTo>
                <a:lnTo>
                  <a:pt x="890695" y="42087"/>
                </a:lnTo>
                <a:lnTo>
                  <a:pt x="902613" y="53204"/>
                </a:lnTo>
                <a:lnTo>
                  <a:pt x="912942" y="63527"/>
                </a:lnTo>
                <a:lnTo>
                  <a:pt x="921682" y="75438"/>
                </a:lnTo>
                <a:lnTo>
                  <a:pt x="929628" y="88938"/>
                </a:lnTo>
                <a:lnTo>
                  <a:pt x="935984" y="103231"/>
                </a:lnTo>
                <a:lnTo>
                  <a:pt x="940752" y="115936"/>
                </a:lnTo>
                <a:lnTo>
                  <a:pt x="943135" y="131818"/>
                </a:lnTo>
                <a:lnTo>
                  <a:pt x="943930" y="146112"/>
                </a:lnTo>
                <a:lnTo>
                  <a:pt x="943135" y="158817"/>
                </a:lnTo>
                <a:lnTo>
                  <a:pt x="940752" y="170728"/>
                </a:lnTo>
                <a:lnTo>
                  <a:pt x="938368" y="182640"/>
                </a:lnTo>
                <a:lnTo>
                  <a:pt x="933601" y="192169"/>
                </a:lnTo>
                <a:lnTo>
                  <a:pt x="928833" y="201698"/>
                </a:lnTo>
                <a:lnTo>
                  <a:pt x="924066" y="209638"/>
                </a:lnTo>
                <a:lnTo>
                  <a:pt x="917710" y="216785"/>
                </a:lnTo>
                <a:lnTo>
                  <a:pt x="912148" y="223932"/>
                </a:lnTo>
                <a:lnTo>
                  <a:pt x="900229" y="235049"/>
                </a:lnTo>
                <a:lnTo>
                  <a:pt x="889900" y="242990"/>
                </a:lnTo>
                <a:lnTo>
                  <a:pt x="880366" y="249343"/>
                </a:lnTo>
                <a:lnTo>
                  <a:pt x="871626" y="252519"/>
                </a:lnTo>
                <a:lnTo>
                  <a:pt x="864475" y="257283"/>
                </a:lnTo>
                <a:lnTo>
                  <a:pt x="858913" y="263636"/>
                </a:lnTo>
                <a:lnTo>
                  <a:pt x="854145" y="268401"/>
                </a:lnTo>
                <a:lnTo>
                  <a:pt x="850173" y="273959"/>
                </a:lnTo>
                <a:lnTo>
                  <a:pt x="847789" y="278724"/>
                </a:lnTo>
                <a:lnTo>
                  <a:pt x="847789" y="284282"/>
                </a:lnTo>
                <a:lnTo>
                  <a:pt x="847789" y="289047"/>
                </a:lnTo>
                <a:lnTo>
                  <a:pt x="849378" y="293811"/>
                </a:lnTo>
                <a:lnTo>
                  <a:pt x="851762" y="298576"/>
                </a:lnTo>
                <a:lnTo>
                  <a:pt x="854940" y="302546"/>
                </a:lnTo>
                <a:lnTo>
                  <a:pt x="859707" y="305723"/>
                </a:lnTo>
                <a:lnTo>
                  <a:pt x="864475" y="309693"/>
                </a:lnTo>
                <a:lnTo>
                  <a:pt x="871626" y="312075"/>
                </a:lnTo>
                <a:lnTo>
                  <a:pt x="880366" y="312869"/>
                </a:lnTo>
                <a:lnTo>
                  <a:pt x="889900" y="312869"/>
                </a:lnTo>
                <a:lnTo>
                  <a:pt x="1209311" y="312869"/>
                </a:lnTo>
                <a:lnTo>
                  <a:pt x="1209311" y="314457"/>
                </a:lnTo>
                <a:lnTo>
                  <a:pt x="1570038" y="314457"/>
                </a:lnTo>
                <a:lnTo>
                  <a:pt x="1570038" y="1885950"/>
                </a:lnTo>
                <a:lnTo>
                  <a:pt x="0" y="1885950"/>
                </a:lnTo>
                <a:lnTo>
                  <a:pt x="0" y="1207008"/>
                </a:lnTo>
                <a:lnTo>
                  <a:pt x="0" y="1197479"/>
                </a:lnTo>
                <a:lnTo>
                  <a:pt x="795" y="1189538"/>
                </a:lnTo>
                <a:lnTo>
                  <a:pt x="3178" y="1182392"/>
                </a:lnTo>
                <a:lnTo>
                  <a:pt x="7151" y="1177627"/>
                </a:lnTo>
                <a:lnTo>
                  <a:pt x="10329" y="1172863"/>
                </a:lnTo>
                <a:lnTo>
                  <a:pt x="14302" y="1168892"/>
                </a:lnTo>
                <a:lnTo>
                  <a:pt x="19070" y="1166510"/>
                </a:lnTo>
                <a:lnTo>
                  <a:pt x="23837" y="1165716"/>
                </a:lnTo>
                <a:lnTo>
                  <a:pt x="28604" y="1165716"/>
                </a:lnTo>
                <a:lnTo>
                  <a:pt x="34166" y="1165716"/>
                </a:lnTo>
                <a:lnTo>
                  <a:pt x="38933" y="1168098"/>
                </a:lnTo>
                <a:lnTo>
                  <a:pt x="45290" y="1171274"/>
                </a:lnTo>
                <a:lnTo>
                  <a:pt x="50057" y="1176039"/>
                </a:lnTo>
                <a:lnTo>
                  <a:pt x="55619" y="1182392"/>
                </a:lnTo>
                <a:lnTo>
                  <a:pt x="60386" y="1189538"/>
                </a:lnTo>
                <a:lnTo>
                  <a:pt x="64359" y="1197479"/>
                </a:lnTo>
                <a:lnTo>
                  <a:pt x="69921" y="1207008"/>
                </a:lnTo>
                <a:lnTo>
                  <a:pt x="78661" y="1217331"/>
                </a:lnTo>
                <a:lnTo>
                  <a:pt x="88990" y="1229243"/>
                </a:lnTo>
                <a:lnTo>
                  <a:pt x="96141" y="1235595"/>
                </a:lnTo>
                <a:lnTo>
                  <a:pt x="103292" y="1241154"/>
                </a:lnTo>
                <a:lnTo>
                  <a:pt x="111238" y="1245918"/>
                </a:lnTo>
                <a:lnTo>
                  <a:pt x="120772" y="1250683"/>
                </a:lnTo>
                <a:lnTo>
                  <a:pt x="130307" y="1255447"/>
                </a:lnTo>
                <a:lnTo>
                  <a:pt x="142225" y="1257830"/>
                </a:lnTo>
                <a:lnTo>
                  <a:pt x="154144" y="1260212"/>
                </a:lnTo>
                <a:lnTo>
                  <a:pt x="167651" y="1261800"/>
                </a:lnTo>
                <a:lnTo>
                  <a:pt x="181953" y="1260212"/>
                </a:lnTo>
                <a:lnTo>
                  <a:pt x="197050" y="1257830"/>
                </a:lnTo>
                <a:lnTo>
                  <a:pt x="210557" y="1253065"/>
                </a:lnTo>
                <a:lnTo>
                  <a:pt x="224064" y="1247506"/>
                </a:lnTo>
                <a:lnTo>
                  <a:pt x="237572" y="1238772"/>
                </a:lnTo>
                <a:lnTo>
                  <a:pt x="249490" y="1229243"/>
                </a:lnTo>
                <a:lnTo>
                  <a:pt x="259819" y="1219714"/>
                </a:lnTo>
                <a:lnTo>
                  <a:pt x="270943" y="1207802"/>
                </a:lnTo>
                <a:lnTo>
                  <a:pt x="280478" y="1195097"/>
                </a:lnTo>
                <a:lnTo>
                  <a:pt x="288423" y="1180803"/>
                </a:lnTo>
                <a:lnTo>
                  <a:pt x="295574" y="1165716"/>
                </a:lnTo>
                <a:lnTo>
                  <a:pt x="301931" y="1149834"/>
                </a:lnTo>
                <a:lnTo>
                  <a:pt x="307492" y="1133158"/>
                </a:lnTo>
                <a:lnTo>
                  <a:pt x="311465" y="1115689"/>
                </a:lnTo>
                <a:lnTo>
                  <a:pt x="312260" y="1097425"/>
                </a:lnTo>
                <a:lnTo>
                  <a:pt x="313849" y="1079161"/>
                </a:lnTo>
                <a:lnTo>
                  <a:pt x="312260" y="1060897"/>
                </a:lnTo>
                <a:lnTo>
                  <a:pt x="311465" y="1041839"/>
                </a:lnTo>
                <a:lnTo>
                  <a:pt x="307492" y="1025163"/>
                </a:lnTo>
                <a:lnTo>
                  <a:pt x="301931" y="1008487"/>
                </a:lnTo>
                <a:lnTo>
                  <a:pt x="295574" y="991811"/>
                </a:lnTo>
                <a:lnTo>
                  <a:pt x="288423" y="976724"/>
                </a:lnTo>
                <a:lnTo>
                  <a:pt x="280478" y="964018"/>
                </a:lnTo>
                <a:lnTo>
                  <a:pt x="270943" y="950519"/>
                </a:lnTo>
                <a:lnTo>
                  <a:pt x="259819" y="938608"/>
                </a:lnTo>
                <a:lnTo>
                  <a:pt x="249490" y="928285"/>
                </a:lnTo>
                <a:lnTo>
                  <a:pt x="237572" y="918756"/>
                </a:lnTo>
                <a:lnTo>
                  <a:pt x="224064" y="911609"/>
                </a:lnTo>
                <a:lnTo>
                  <a:pt x="210557" y="905256"/>
                </a:lnTo>
                <a:lnTo>
                  <a:pt x="197050" y="900492"/>
                </a:lnTo>
                <a:lnTo>
                  <a:pt x="181953" y="898109"/>
                </a:lnTo>
                <a:lnTo>
                  <a:pt x="167651" y="897315"/>
                </a:lnTo>
                <a:lnTo>
                  <a:pt x="154144" y="897315"/>
                </a:lnTo>
                <a:lnTo>
                  <a:pt x="142225" y="899698"/>
                </a:lnTo>
                <a:lnTo>
                  <a:pt x="130307" y="902874"/>
                </a:lnTo>
                <a:lnTo>
                  <a:pt x="120772" y="906844"/>
                </a:lnTo>
                <a:lnTo>
                  <a:pt x="111238" y="911609"/>
                </a:lnTo>
                <a:lnTo>
                  <a:pt x="103292" y="917167"/>
                </a:lnTo>
                <a:lnTo>
                  <a:pt x="96141" y="923520"/>
                </a:lnTo>
                <a:lnTo>
                  <a:pt x="88990" y="929079"/>
                </a:lnTo>
                <a:lnTo>
                  <a:pt x="78661" y="940990"/>
                </a:lnTo>
                <a:lnTo>
                  <a:pt x="69921" y="950519"/>
                </a:lnTo>
                <a:lnTo>
                  <a:pt x="64359" y="961636"/>
                </a:lnTo>
                <a:lnTo>
                  <a:pt x="60386" y="967989"/>
                </a:lnTo>
                <a:lnTo>
                  <a:pt x="55619" y="975136"/>
                </a:lnTo>
                <a:lnTo>
                  <a:pt x="50057" y="981488"/>
                </a:lnTo>
                <a:lnTo>
                  <a:pt x="45290" y="986253"/>
                </a:lnTo>
                <a:lnTo>
                  <a:pt x="38933" y="989429"/>
                </a:lnTo>
                <a:lnTo>
                  <a:pt x="34166" y="991811"/>
                </a:lnTo>
                <a:lnTo>
                  <a:pt x="28604" y="993400"/>
                </a:lnTo>
                <a:lnTo>
                  <a:pt x="23837" y="993400"/>
                </a:lnTo>
                <a:lnTo>
                  <a:pt x="19070" y="991811"/>
                </a:lnTo>
                <a:lnTo>
                  <a:pt x="14302" y="989429"/>
                </a:lnTo>
                <a:lnTo>
                  <a:pt x="10329" y="986253"/>
                </a:lnTo>
                <a:lnTo>
                  <a:pt x="7151" y="981488"/>
                </a:lnTo>
                <a:lnTo>
                  <a:pt x="3178" y="975136"/>
                </a:lnTo>
                <a:lnTo>
                  <a:pt x="795" y="967989"/>
                </a:lnTo>
                <a:lnTo>
                  <a:pt x="0" y="960048"/>
                </a:lnTo>
                <a:lnTo>
                  <a:pt x="0" y="952107"/>
                </a:lnTo>
                <a:lnTo>
                  <a:pt x="0" y="314457"/>
                </a:lnTo>
                <a:lnTo>
                  <a:pt x="434621" y="314457"/>
                </a:lnTo>
                <a:lnTo>
                  <a:pt x="434621" y="312869"/>
                </a:lnTo>
                <a:lnTo>
                  <a:pt x="634054" y="312869"/>
                </a:lnTo>
                <a:lnTo>
                  <a:pt x="642794" y="312869"/>
                </a:lnTo>
                <a:lnTo>
                  <a:pt x="650740" y="312075"/>
                </a:lnTo>
                <a:lnTo>
                  <a:pt x="657891" y="309693"/>
                </a:lnTo>
                <a:lnTo>
                  <a:pt x="664247" y="305723"/>
                </a:lnTo>
                <a:lnTo>
                  <a:pt x="668220" y="302546"/>
                </a:lnTo>
                <a:lnTo>
                  <a:pt x="672193" y="298576"/>
                </a:lnTo>
                <a:lnTo>
                  <a:pt x="674576" y="293811"/>
                </a:lnTo>
                <a:lnTo>
                  <a:pt x="675371" y="289047"/>
                </a:lnTo>
                <a:lnTo>
                  <a:pt x="675371" y="284282"/>
                </a:lnTo>
                <a:lnTo>
                  <a:pt x="674576" y="278724"/>
                </a:lnTo>
                <a:lnTo>
                  <a:pt x="672193" y="273959"/>
                </a:lnTo>
                <a:lnTo>
                  <a:pt x="668220" y="268401"/>
                </a:lnTo>
                <a:lnTo>
                  <a:pt x="664247" y="263636"/>
                </a:lnTo>
                <a:lnTo>
                  <a:pt x="657891" y="257283"/>
                </a:lnTo>
                <a:lnTo>
                  <a:pt x="650740" y="252519"/>
                </a:lnTo>
                <a:lnTo>
                  <a:pt x="643589" y="249343"/>
                </a:lnTo>
                <a:lnTo>
                  <a:pt x="633259" y="242990"/>
                </a:lnTo>
                <a:lnTo>
                  <a:pt x="623725" y="235049"/>
                </a:lnTo>
                <a:lnTo>
                  <a:pt x="611807" y="223932"/>
                </a:lnTo>
                <a:lnTo>
                  <a:pt x="605450" y="216785"/>
                </a:lnTo>
                <a:lnTo>
                  <a:pt x="599888" y="209638"/>
                </a:lnTo>
                <a:lnTo>
                  <a:pt x="593532" y="201698"/>
                </a:lnTo>
                <a:lnTo>
                  <a:pt x="588764" y="192169"/>
                </a:lnTo>
                <a:lnTo>
                  <a:pt x="585586" y="182640"/>
                </a:lnTo>
                <a:lnTo>
                  <a:pt x="581613" y="170728"/>
                </a:lnTo>
                <a:lnTo>
                  <a:pt x="579230" y="158817"/>
                </a:lnTo>
                <a:lnTo>
                  <a:pt x="579230" y="146112"/>
                </a:lnTo>
                <a:lnTo>
                  <a:pt x="580819" y="131818"/>
                </a:lnTo>
                <a:lnTo>
                  <a:pt x="583203" y="115936"/>
                </a:lnTo>
                <a:lnTo>
                  <a:pt x="587970" y="103231"/>
                </a:lnTo>
                <a:lnTo>
                  <a:pt x="593532" y="88938"/>
                </a:lnTo>
                <a:lnTo>
                  <a:pt x="600683" y="75438"/>
                </a:lnTo>
                <a:lnTo>
                  <a:pt x="610217" y="63527"/>
                </a:lnTo>
                <a:lnTo>
                  <a:pt x="621341" y="53204"/>
                </a:lnTo>
                <a:lnTo>
                  <a:pt x="633259" y="42087"/>
                </a:lnTo>
                <a:lnTo>
                  <a:pt x="645972" y="33352"/>
                </a:lnTo>
                <a:lnTo>
                  <a:pt x="659480" y="24617"/>
                </a:lnTo>
                <a:lnTo>
                  <a:pt x="674576" y="17470"/>
                </a:lnTo>
                <a:lnTo>
                  <a:pt x="691262" y="11911"/>
                </a:lnTo>
                <a:lnTo>
                  <a:pt x="707948" y="5559"/>
                </a:lnTo>
                <a:lnTo>
                  <a:pt x="724633" y="2382"/>
                </a:lnTo>
                <a:lnTo>
                  <a:pt x="743702" y="794"/>
                </a:lnTo>
                <a:close/>
              </a:path>
            </a:pathLst>
          </a:custGeom>
          <a:noFill/>
          <a:ln>
            <a:noFill/>
          </a:ln>
        </p:spPr>
      </p:pic>
      <p:sp>
        <p:nvSpPr>
          <p:cNvPr id="468" name="Google Shape;468;p22"/>
          <p:cNvSpPr txBox="1"/>
          <p:nvPr/>
        </p:nvSpPr>
        <p:spPr>
          <a:xfrm>
            <a:off x="306982" y="148266"/>
            <a:ext cx="120226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Lesson 2</a:t>
            </a:r>
            <a:r>
              <a:rPr lang="en-US" sz="1800">
                <a:solidFill>
                  <a:schemeClr val="dk1"/>
                </a:solidFill>
                <a:latin typeface="Calibri"/>
                <a:ea typeface="Calibri"/>
                <a:cs typeface="Calibri"/>
                <a:sym typeface="Calibri"/>
              </a:rPr>
              <a:t>: Kindly complete the puzzle below and read the statements made by instructor Rudy.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descr="A picture containing text, night sky&#10;&#10;Description automatically generated" id="473" name="Google Shape;473;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74" name="Google Shape;474;p23"/>
          <p:cNvSpPr/>
          <p:nvPr/>
        </p:nvSpPr>
        <p:spPr>
          <a:xfrm>
            <a:off x="259644" y="-85323"/>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Graphical user interface, text, application&#10;&#10;Description automatically generated" id="475" name="Google Shape;475;p23"/>
          <p:cNvPicPr preferRelativeResize="0"/>
          <p:nvPr/>
        </p:nvPicPr>
        <p:blipFill rotWithShape="1">
          <a:blip r:embed="rId4">
            <a:alphaModFix/>
          </a:blip>
          <a:srcRect b="60430" l="0" r="66874" t="0"/>
          <a:stretch/>
        </p:blipFill>
        <p:spPr>
          <a:xfrm>
            <a:off x="3382521" y="667234"/>
            <a:ext cx="1561307" cy="1885950"/>
          </a:xfrm>
          <a:custGeom>
            <a:rect b="b" l="l" r="r" t="t"/>
            <a:pathLst>
              <a:path extrusionOk="0" h="1885950" w="1561307">
                <a:moveTo>
                  <a:pt x="0" y="0"/>
                </a:moveTo>
                <a:lnTo>
                  <a:pt x="1561307" y="0"/>
                </a:lnTo>
                <a:lnTo>
                  <a:pt x="1561307" y="678942"/>
                </a:lnTo>
                <a:lnTo>
                  <a:pt x="1561307" y="688471"/>
                </a:lnTo>
                <a:lnTo>
                  <a:pt x="1558926" y="696412"/>
                </a:lnTo>
                <a:lnTo>
                  <a:pt x="1558132" y="703559"/>
                </a:lnTo>
                <a:lnTo>
                  <a:pt x="1554163" y="708323"/>
                </a:lnTo>
                <a:lnTo>
                  <a:pt x="1550988" y="713088"/>
                </a:lnTo>
                <a:lnTo>
                  <a:pt x="1547020" y="717058"/>
                </a:lnTo>
                <a:lnTo>
                  <a:pt x="1542257" y="719440"/>
                </a:lnTo>
                <a:lnTo>
                  <a:pt x="1537495" y="720234"/>
                </a:lnTo>
                <a:lnTo>
                  <a:pt x="1532732" y="720234"/>
                </a:lnTo>
                <a:lnTo>
                  <a:pt x="1527176" y="720234"/>
                </a:lnTo>
                <a:lnTo>
                  <a:pt x="1522413" y="717852"/>
                </a:lnTo>
                <a:lnTo>
                  <a:pt x="1516063" y="714676"/>
                </a:lnTo>
                <a:lnTo>
                  <a:pt x="1511301" y="709911"/>
                </a:lnTo>
                <a:lnTo>
                  <a:pt x="1505745" y="703559"/>
                </a:lnTo>
                <a:lnTo>
                  <a:pt x="1500982" y="696412"/>
                </a:lnTo>
                <a:lnTo>
                  <a:pt x="1496220" y="688471"/>
                </a:lnTo>
                <a:lnTo>
                  <a:pt x="1489870" y="678942"/>
                </a:lnTo>
                <a:lnTo>
                  <a:pt x="1482726" y="668619"/>
                </a:lnTo>
                <a:lnTo>
                  <a:pt x="1472407" y="656708"/>
                </a:lnTo>
                <a:lnTo>
                  <a:pt x="1465263" y="650355"/>
                </a:lnTo>
                <a:lnTo>
                  <a:pt x="1458120" y="644796"/>
                </a:lnTo>
                <a:lnTo>
                  <a:pt x="1449388" y="640032"/>
                </a:lnTo>
                <a:lnTo>
                  <a:pt x="1440657" y="635268"/>
                </a:lnTo>
                <a:lnTo>
                  <a:pt x="1429545" y="630503"/>
                </a:lnTo>
                <a:lnTo>
                  <a:pt x="1419226" y="628121"/>
                </a:lnTo>
                <a:lnTo>
                  <a:pt x="1407320" y="625738"/>
                </a:lnTo>
                <a:lnTo>
                  <a:pt x="1393826" y="624150"/>
                </a:lnTo>
                <a:lnTo>
                  <a:pt x="1378745" y="625738"/>
                </a:lnTo>
                <a:lnTo>
                  <a:pt x="1364457" y="628121"/>
                </a:lnTo>
                <a:lnTo>
                  <a:pt x="1350170" y="632885"/>
                </a:lnTo>
                <a:lnTo>
                  <a:pt x="1336676" y="638444"/>
                </a:lnTo>
                <a:lnTo>
                  <a:pt x="1323976" y="647179"/>
                </a:lnTo>
                <a:lnTo>
                  <a:pt x="1312070" y="655120"/>
                </a:lnTo>
                <a:lnTo>
                  <a:pt x="1301751" y="666237"/>
                </a:lnTo>
                <a:lnTo>
                  <a:pt x="1290638" y="678148"/>
                </a:lnTo>
                <a:lnTo>
                  <a:pt x="1281113" y="690853"/>
                </a:lnTo>
                <a:lnTo>
                  <a:pt x="1273176" y="705147"/>
                </a:lnTo>
                <a:lnTo>
                  <a:pt x="1266032" y="720234"/>
                </a:lnTo>
                <a:lnTo>
                  <a:pt x="1258888" y="736116"/>
                </a:lnTo>
                <a:lnTo>
                  <a:pt x="1254126" y="752792"/>
                </a:lnTo>
                <a:lnTo>
                  <a:pt x="1250157" y="770262"/>
                </a:lnTo>
                <a:lnTo>
                  <a:pt x="1247776" y="788526"/>
                </a:lnTo>
                <a:lnTo>
                  <a:pt x="1247776" y="806790"/>
                </a:lnTo>
                <a:lnTo>
                  <a:pt x="1247776" y="825054"/>
                </a:lnTo>
                <a:lnTo>
                  <a:pt x="1250157" y="844112"/>
                </a:lnTo>
                <a:lnTo>
                  <a:pt x="1254126" y="860787"/>
                </a:lnTo>
                <a:lnTo>
                  <a:pt x="1258888" y="877463"/>
                </a:lnTo>
                <a:lnTo>
                  <a:pt x="1266032" y="894139"/>
                </a:lnTo>
                <a:lnTo>
                  <a:pt x="1273176" y="909227"/>
                </a:lnTo>
                <a:lnTo>
                  <a:pt x="1281113" y="921932"/>
                </a:lnTo>
                <a:lnTo>
                  <a:pt x="1290638" y="935431"/>
                </a:lnTo>
                <a:lnTo>
                  <a:pt x="1301751" y="947343"/>
                </a:lnTo>
                <a:lnTo>
                  <a:pt x="1312070" y="957666"/>
                </a:lnTo>
                <a:lnTo>
                  <a:pt x="1323976" y="967195"/>
                </a:lnTo>
                <a:lnTo>
                  <a:pt x="1336676" y="974341"/>
                </a:lnTo>
                <a:lnTo>
                  <a:pt x="1350170" y="980694"/>
                </a:lnTo>
                <a:lnTo>
                  <a:pt x="1364457" y="985459"/>
                </a:lnTo>
                <a:lnTo>
                  <a:pt x="1378745" y="987841"/>
                </a:lnTo>
                <a:lnTo>
                  <a:pt x="1393826" y="988635"/>
                </a:lnTo>
                <a:lnTo>
                  <a:pt x="1407320" y="988635"/>
                </a:lnTo>
                <a:lnTo>
                  <a:pt x="1419226" y="986253"/>
                </a:lnTo>
                <a:lnTo>
                  <a:pt x="1429545" y="983076"/>
                </a:lnTo>
                <a:lnTo>
                  <a:pt x="1440657" y="979106"/>
                </a:lnTo>
                <a:lnTo>
                  <a:pt x="1449388" y="974341"/>
                </a:lnTo>
                <a:lnTo>
                  <a:pt x="1458120" y="968783"/>
                </a:lnTo>
                <a:lnTo>
                  <a:pt x="1465263" y="962430"/>
                </a:lnTo>
                <a:lnTo>
                  <a:pt x="1472407" y="956872"/>
                </a:lnTo>
                <a:lnTo>
                  <a:pt x="1482726" y="944960"/>
                </a:lnTo>
                <a:lnTo>
                  <a:pt x="1489870" y="935431"/>
                </a:lnTo>
                <a:lnTo>
                  <a:pt x="1496220" y="924314"/>
                </a:lnTo>
                <a:lnTo>
                  <a:pt x="1500982" y="917167"/>
                </a:lnTo>
                <a:lnTo>
                  <a:pt x="1505745" y="910815"/>
                </a:lnTo>
                <a:lnTo>
                  <a:pt x="1511301" y="904462"/>
                </a:lnTo>
                <a:lnTo>
                  <a:pt x="1516063" y="899698"/>
                </a:lnTo>
                <a:lnTo>
                  <a:pt x="1522413" y="896521"/>
                </a:lnTo>
                <a:lnTo>
                  <a:pt x="1527176" y="894139"/>
                </a:lnTo>
                <a:lnTo>
                  <a:pt x="1532732" y="892551"/>
                </a:lnTo>
                <a:lnTo>
                  <a:pt x="1537495" y="892551"/>
                </a:lnTo>
                <a:lnTo>
                  <a:pt x="1542257" y="894139"/>
                </a:lnTo>
                <a:lnTo>
                  <a:pt x="1547020" y="896521"/>
                </a:lnTo>
                <a:lnTo>
                  <a:pt x="1550988" y="899698"/>
                </a:lnTo>
                <a:lnTo>
                  <a:pt x="1554163" y="904462"/>
                </a:lnTo>
                <a:lnTo>
                  <a:pt x="1558132" y="910815"/>
                </a:lnTo>
                <a:lnTo>
                  <a:pt x="1558926" y="917167"/>
                </a:lnTo>
                <a:lnTo>
                  <a:pt x="1561307" y="925902"/>
                </a:lnTo>
                <a:lnTo>
                  <a:pt x="1561307" y="933843"/>
                </a:lnTo>
                <a:lnTo>
                  <a:pt x="1561307" y="1571493"/>
                </a:lnTo>
                <a:lnTo>
                  <a:pt x="1127126" y="1571493"/>
                </a:lnTo>
                <a:lnTo>
                  <a:pt x="1127126" y="1573081"/>
                </a:lnTo>
                <a:lnTo>
                  <a:pt x="927895" y="1573081"/>
                </a:lnTo>
                <a:lnTo>
                  <a:pt x="918370" y="1573081"/>
                </a:lnTo>
                <a:lnTo>
                  <a:pt x="911226" y="1573875"/>
                </a:lnTo>
                <a:lnTo>
                  <a:pt x="904082" y="1576257"/>
                </a:lnTo>
                <a:lnTo>
                  <a:pt x="897732" y="1580228"/>
                </a:lnTo>
                <a:lnTo>
                  <a:pt x="892970" y="1583404"/>
                </a:lnTo>
                <a:lnTo>
                  <a:pt x="889795" y="1587375"/>
                </a:lnTo>
                <a:lnTo>
                  <a:pt x="887413" y="1592139"/>
                </a:lnTo>
                <a:lnTo>
                  <a:pt x="885826" y="1596904"/>
                </a:lnTo>
                <a:lnTo>
                  <a:pt x="885826" y="1601668"/>
                </a:lnTo>
                <a:lnTo>
                  <a:pt x="887413" y="1607227"/>
                </a:lnTo>
                <a:lnTo>
                  <a:pt x="889795" y="1611991"/>
                </a:lnTo>
                <a:lnTo>
                  <a:pt x="892970" y="1617550"/>
                </a:lnTo>
                <a:lnTo>
                  <a:pt x="896938" y="1622314"/>
                </a:lnTo>
                <a:lnTo>
                  <a:pt x="902495" y="1628667"/>
                </a:lnTo>
                <a:lnTo>
                  <a:pt x="909638" y="1633431"/>
                </a:lnTo>
                <a:lnTo>
                  <a:pt x="918370" y="1636608"/>
                </a:lnTo>
                <a:lnTo>
                  <a:pt x="928688" y="1642960"/>
                </a:lnTo>
                <a:lnTo>
                  <a:pt x="938213" y="1650901"/>
                </a:lnTo>
                <a:lnTo>
                  <a:pt x="950120" y="1662018"/>
                </a:lnTo>
                <a:lnTo>
                  <a:pt x="956470" y="1669165"/>
                </a:lnTo>
                <a:lnTo>
                  <a:pt x="962026" y="1676312"/>
                </a:lnTo>
                <a:lnTo>
                  <a:pt x="968376" y="1684253"/>
                </a:lnTo>
                <a:lnTo>
                  <a:pt x="973138" y="1693782"/>
                </a:lnTo>
                <a:lnTo>
                  <a:pt x="976313" y="1703311"/>
                </a:lnTo>
                <a:lnTo>
                  <a:pt x="980282" y="1715222"/>
                </a:lnTo>
                <a:lnTo>
                  <a:pt x="981076" y="1727133"/>
                </a:lnTo>
                <a:lnTo>
                  <a:pt x="982663" y="1739839"/>
                </a:lnTo>
                <a:lnTo>
                  <a:pt x="981076" y="1754132"/>
                </a:lnTo>
                <a:lnTo>
                  <a:pt x="978695" y="1770014"/>
                </a:lnTo>
                <a:lnTo>
                  <a:pt x="973932" y="1782719"/>
                </a:lnTo>
                <a:lnTo>
                  <a:pt x="968376" y="1797013"/>
                </a:lnTo>
                <a:lnTo>
                  <a:pt x="959645" y="1810512"/>
                </a:lnTo>
                <a:lnTo>
                  <a:pt x="951707" y="1822423"/>
                </a:lnTo>
                <a:lnTo>
                  <a:pt x="940595" y="1832747"/>
                </a:lnTo>
                <a:lnTo>
                  <a:pt x="928688" y="1843070"/>
                </a:lnTo>
                <a:lnTo>
                  <a:pt x="915988" y="1852599"/>
                </a:lnTo>
                <a:lnTo>
                  <a:pt x="901701" y="1861334"/>
                </a:lnTo>
                <a:lnTo>
                  <a:pt x="887413" y="1868480"/>
                </a:lnTo>
                <a:lnTo>
                  <a:pt x="870745" y="1874039"/>
                </a:lnTo>
                <a:lnTo>
                  <a:pt x="854076" y="1880392"/>
                </a:lnTo>
                <a:lnTo>
                  <a:pt x="836613" y="1883568"/>
                </a:lnTo>
                <a:lnTo>
                  <a:pt x="818357" y="1885156"/>
                </a:lnTo>
                <a:lnTo>
                  <a:pt x="800895" y="1885950"/>
                </a:lnTo>
                <a:lnTo>
                  <a:pt x="781845" y="1885156"/>
                </a:lnTo>
                <a:lnTo>
                  <a:pt x="764382" y="1883568"/>
                </a:lnTo>
                <a:lnTo>
                  <a:pt x="746126" y="1880392"/>
                </a:lnTo>
                <a:lnTo>
                  <a:pt x="729457" y="1874039"/>
                </a:lnTo>
                <a:lnTo>
                  <a:pt x="712788" y="1868480"/>
                </a:lnTo>
                <a:lnTo>
                  <a:pt x="698501" y="1861334"/>
                </a:lnTo>
                <a:lnTo>
                  <a:pt x="684213" y="1852599"/>
                </a:lnTo>
                <a:lnTo>
                  <a:pt x="671513" y="1843070"/>
                </a:lnTo>
                <a:lnTo>
                  <a:pt x="659607" y="1832747"/>
                </a:lnTo>
                <a:lnTo>
                  <a:pt x="649288" y="1822423"/>
                </a:lnTo>
                <a:lnTo>
                  <a:pt x="640557" y="1810512"/>
                </a:lnTo>
                <a:lnTo>
                  <a:pt x="632620" y="1797013"/>
                </a:lnTo>
                <a:lnTo>
                  <a:pt x="626270" y="1782719"/>
                </a:lnTo>
                <a:lnTo>
                  <a:pt x="621507" y="1770014"/>
                </a:lnTo>
                <a:lnTo>
                  <a:pt x="619126" y="1754132"/>
                </a:lnTo>
                <a:lnTo>
                  <a:pt x="618332" y="1739839"/>
                </a:lnTo>
                <a:lnTo>
                  <a:pt x="619126" y="1727133"/>
                </a:lnTo>
                <a:lnTo>
                  <a:pt x="620713" y="1715222"/>
                </a:lnTo>
                <a:lnTo>
                  <a:pt x="623888" y="1703311"/>
                </a:lnTo>
                <a:lnTo>
                  <a:pt x="627857" y="1693782"/>
                </a:lnTo>
                <a:lnTo>
                  <a:pt x="633413" y="1684253"/>
                </a:lnTo>
                <a:lnTo>
                  <a:pt x="638176" y="1676312"/>
                </a:lnTo>
                <a:lnTo>
                  <a:pt x="644526" y="1669165"/>
                </a:lnTo>
                <a:lnTo>
                  <a:pt x="650082" y="1662018"/>
                </a:lnTo>
                <a:lnTo>
                  <a:pt x="661988" y="1650901"/>
                </a:lnTo>
                <a:lnTo>
                  <a:pt x="671513" y="1642960"/>
                </a:lnTo>
                <a:lnTo>
                  <a:pt x="681832" y="1636608"/>
                </a:lnTo>
                <a:lnTo>
                  <a:pt x="690563" y="1633431"/>
                </a:lnTo>
                <a:lnTo>
                  <a:pt x="697707" y="1628667"/>
                </a:lnTo>
                <a:lnTo>
                  <a:pt x="703263" y="1622314"/>
                </a:lnTo>
                <a:lnTo>
                  <a:pt x="707232" y="1617550"/>
                </a:lnTo>
                <a:lnTo>
                  <a:pt x="710407" y="1611991"/>
                </a:lnTo>
                <a:lnTo>
                  <a:pt x="712788" y="1607227"/>
                </a:lnTo>
                <a:lnTo>
                  <a:pt x="714376" y="1601668"/>
                </a:lnTo>
                <a:lnTo>
                  <a:pt x="714376" y="1596904"/>
                </a:lnTo>
                <a:lnTo>
                  <a:pt x="712788" y="1592139"/>
                </a:lnTo>
                <a:lnTo>
                  <a:pt x="710407" y="1587375"/>
                </a:lnTo>
                <a:lnTo>
                  <a:pt x="707232" y="1583404"/>
                </a:lnTo>
                <a:lnTo>
                  <a:pt x="702470" y="1580228"/>
                </a:lnTo>
                <a:lnTo>
                  <a:pt x="696120" y="1576257"/>
                </a:lnTo>
                <a:lnTo>
                  <a:pt x="688976" y="1573875"/>
                </a:lnTo>
                <a:lnTo>
                  <a:pt x="681832" y="1573081"/>
                </a:lnTo>
                <a:lnTo>
                  <a:pt x="672307" y="1573081"/>
                </a:lnTo>
                <a:lnTo>
                  <a:pt x="353220" y="1573081"/>
                </a:lnTo>
                <a:lnTo>
                  <a:pt x="353220" y="1571493"/>
                </a:lnTo>
                <a:lnTo>
                  <a:pt x="0" y="1571493"/>
                </a:lnTo>
                <a:close/>
              </a:path>
            </a:pathLst>
          </a:custGeom>
          <a:noFill/>
          <a:ln>
            <a:noFill/>
          </a:ln>
        </p:spPr>
      </p:pic>
      <p:pic>
        <p:nvPicPr>
          <p:cNvPr descr="Graphical user interface, text, application&#10;&#10;Description automatically generated" id="476" name="Google Shape;476;p23"/>
          <p:cNvPicPr preferRelativeResize="0"/>
          <p:nvPr/>
        </p:nvPicPr>
        <p:blipFill rotWithShape="1">
          <a:blip r:embed="rId4">
            <a:alphaModFix/>
          </a:blip>
          <a:srcRect b="60379" l="26608" r="33377" t="118"/>
          <a:stretch/>
        </p:blipFill>
        <p:spPr>
          <a:xfrm>
            <a:off x="4617884" y="658459"/>
            <a:ext cx="1885950" cy="1882775"/>
          </a:xfrm>
          <a:custGeom>
            <a:rect b="b" l="l" r="r" t="t"/>
            <a:pathLst>
              <a:path extrusionOk="0" h="1882775" w="1885950">
                <a:moveTo>
                  <a:pt x="313399" y="0"/>
                </a:moveTo>
                <a:lnTo>
                  <a:pt x="1885950" y="0"/>
                </a:lnTo>
                <a:lnTo>
                  <a:pt x="1885950" y="710706"/>
                </a:lnTo>
                <a:lnTo>
                  <a:pt x="1880396" y="717059"/>
                </a:lnTo>
                <a:lnTo>
                  <a:pt x="1874049" y="720235"/>
                </a:lnTo>
                <a:lnTo>
                  <a:pt x="1866908" y="721823"/>
                </a:lnTo>
                <a:lnTo>
                  <a:pt x="1858974" y="720235"/>
                </a:lnTo>
                <a:lnTo>
                  <a:pt x="1851833" y="715471"/>
                </a:lnTo>
                <a:lnTo>
                  <a:pt x="1843106" y="709912"/>
                </a:lnTo>
                <a:lnTo>
                  <a:pt x="1835965" y="700383"/>
                </a:lnTo>
                <a:lnTo>
                  <a:pt x="1828824" y="688472"/>
                </a:lnTo>
                <a:lnTo>
                  <a:pt x="1823270" y="678943"/>
                </a:lnTo>
                <a:lnTo>
                  <a:pt x="1816130" y="668620"/>
                </a:lnTo>
                <a:lnTo>
                  <a:pt x="1805022" y="656708"/>
                </a:lnTo>
                <a:lnTo>
                  <a:pt x="1797881" y="650356"/>
                </a:lnTo>
                <a:lnTo>
                  <a:pt x="1790740" y="645591"/>
                </a:lnTo>
                <a:lnTo>
                  <a:pt x="1782806" y="640032"/>
                </a:lnTo>
                <a:lnTo>
                  <a:pt x="1773285" y="635268"/>
                </a:lnTo>
                <a:lnTo>
                  <a:pt x="1762971" y="631297"/>
                </a:lnTo>
                <a:lnTo>
                  <a:pt x="1751863" y="628121"/>
                </a:lnTo>
                <a:lnTo>
                  <a:pt x="1739962" y="625739"/>
                </a:lnTo>
                <a:lnTo>
                  <a:pt x="1727267" y="625739"/>
                </a:lnTo>
                <a:lnTo>
                  <a:pt x="1711399" y="625739"/>
                </a:lnTo>
                <a:lnTo>
                  <a:pt x="1697117" y="628915"/>
                </a:lnTo>
                <a:lnTo>
                  <a:pt x="1682836" y="632886"/>
                </a:lnTo>
                <a:lnTo>
                  <a:pt x="1670141" y="640032"/>
                </a:lnTo>
                <a:lnTo>
                  <a:pt x="1657446" y="647179"/>
                </a:lnTo>
                <a:lnTo>
                  <a:pt x="1645545" y="656708"/>
                </a:lnTo>
                <a:lnTo>
                  <a:pt x="1634437" y="667031"/>
                </a:lnTo>
                <a:lnTo>
                  <a:pt x="1624123" y="678943"/>
                </a:lnTo>
                <a:lnTo>
                  <a:pt x="1614602" y="690854"/>
                </a:lnTo>
                <a:lnTo>
                  <a:pt x="1605874" y="705147"/>
                </a:lnTo>
                <a:lnTo>
                  <a:pt x="1598734" y="720235"/>
                </a:lnTo>
                <a:lnTo>
                  <a:pt x="1591593" y="736117"/>
                </a:lnTo>
                <a:lnTo>
                  <a:pt x="1586832" y="752793"/>
                </a:lnTo>
                <a:lnTo>
                  <a:pt x="1583659" y="770262"/>
                </a:lnTo>
                <a:lnTo>
                  <a:pt x="1581278" y="788526"/>
                </a:lnTo>
                <a:lnTo>
                  <a:pt x="1581278" y="806790"/>
                </a:lnTo>
                <a:lnTo>
                  <a:pt x="1581278" y="825848"/>
                </a:lnTo>
                <a:lnTo>
                  <a:pt x="1583659" y="844112"/>
                </a:lnTo>
                <a:lnTo>
                  <a:pt x="1586832" y="861582"/>
                </a:lnTo>
                <a:lnTo>
                  <a:pt x="1591593" y="878258"/>
                </a:lnTo>
                <a:lnTo>
                  <a:pt x="1598734" y="894140"/>
                </a:lnTo>
                <a:lnTo>
                  <a:pt x="1605874" y="909227"/>
                </a:lnTo>
                <a:lnTo>
                  <a:pt x="1614602" y="923521"/>
                </a:lnTo>
                <a:lnTo>
                  <a:pt x="1624123" y="936226"/>
                </a:lnTo>
                <a:lnTo>
                  <a:pt x="1634437" y="947343"/>
                </a:lnTo>
                <a:lnTo>
                  <a:pt x="1645545" y="957666"/>
                </a:lnTo>
                <a:lnTo>
                  <a:pt x="1657446" y="967195"/>
                </a:lnTo>
                <a:lnTo>
                  <a:pt x="1670141" y="974342"/>
                </a:lnTo>
                <a:lnTo>
                  <a:pt x="1682836" y="981489"/>
                </a:lnTo>
                <a:lnTo>
                  <a:pt x="1697117" y="985459"/>
                </a:lnTo>
                <a:lnTo>
                  <a:pt x="1711399" y="988636"/>
                </a:lnTo>
                <a:lnTo>
                  <a:pt x="1727267" y="988636"/>
                </a:lnTo>
                <a:lnTo>
                  <a:pt x="1739962" y="988636"/>
                </a:lnTo>
                <a:lnTo>
                  <a:pt x="1751863" y="986253"/>
                </a:lnTo>
                <a:lnTo>
                  <a:pt x="1762971" y="983871"/>
                </a:lnTo>
                <a:lnTo>
                  <a:pt x="1773285" y="979107"/>
                </a:lnTo>
                <a:lnTo>
                  <a:pt x="1782806" y="974342"/>
                </a:lnTo>
                <a:lnTo>
                  <a:pt x="1790740" y="968784"/>
                </a:lnTo>
                <a:lnTo>
                  <a:pt x="1797881" y="964019"/>
                </a:lnTo>
                <a:lnTo>
                  <a:pt x="1805022" y="957666"/>
                </a:lnTo>
                <a:lnTo>
                  <a:pt x="1816130" y="945755"/>
                </a:lnTo>
                <a:lnTo>
                  <a:pt x="1823270" y="935432"/>
                </a:lnTo>
                <a:lnTo>
                  <a:pt x="1828824" y="925903"/>
                </a:lnTo>
                <a:lnTo>
                  <a:pt x="1835965" y="913992"/>
                </a:lnTo>
                <a:lnTo>
                  <a:pt x="1843106" y="904463"/>
                </a:lnTo>
                <a:lnTo>
                  <a:pt x="1851833" y="898904"/>
                </a:lnTo>
                <a:lnTo>
                  <a:pt x="1858974" y="894934"/>
                </a:lnTo>
                <a:lnTo>
                  <a:pt x="1866908" y="892551"/>
                </a:lnTo>
                <a:lnTo>
                  <a:pt x="1874049" y="894140"/>
                </a:lnTo>
                <a:lnTo>
                  <a:pt x="1880396" y="897316"/>
                </a:lnTo>
                <a:lnTo>
                  <a:pt x="1885950" y="903669"/>
                </a:lnTo>
                <a:lnTo>
                  <a:pt x="1885950" y="1569112"/>
                </a:lnTo>
                <a:lnTo>
                  <a:pt x="1250424" y="1569112"/>
                </a:lnTo>
                <a:lnTo>
                  <a:pt x="1240903" y="1569112"/>
                </a:lnTo>
                <a:lnTo>
                  <a:pt x="1232175" y="1570700"/>
                </a:lnTo>
                <a:lnTo>
                  <a:pt x="1225035" y="1573082"/>
                </a:lnTo>
                <a:lnTo>
                  <a:pt x="1219481" y="1576258"/>
                </a:lnTo>
                <a:lnTo>
                  <a:pt x="1214720" y="1580229"/>
                </a:lnTo>
                <a:lnTo>
                  <a:pt x="1210753" y="1583405"/>
                </a:lnTo>
                <a:lnTo>
                  <a:pt x="1208373" y="1588170"/>
                </a:lnTo>
                <a:lnTo>
                  <a:pt x="1207579" y="1592934"/>
                </a:lnTo>
                <a:lnTo>
                  <a:pt x="1207579" y="1597699"/>
                </a:lnTo>
                <a:lnTo>
                  <a:pt x="1208373" y="1604051"/>
                </a:lnTo>
                <a:lnTo>
                  <a:pt x="1210753" y="1608816"/>
                </a:lnTo>
                <a:lnTo>
                  <a:pt x="1214720" y="1614375"/>
                </a:lnTo>
                <a:lnTo>
                  <a:pt x="1219481" y="1619139"/>
                </a:lnTo>
                <a:lnTo>
                  <a:pt x="1225035" y="1624698"/>
                </a:lnTo>
                <a:lnTo>
                  <a:pt x="1232175" y="1629462"/>
                </a:lnTo>
                <a:lnTo>
                  <a:pt x="1240903" y="1633433"/>
                </a:lnTo>
                <a:lnTo>
                  <a:pt x="1250424" y="1638991"/>
                </a:lnTo>
                <a:lnTo>
                  <a:pt x="1260738" y="1647726"/>
                </a:lnTo>
                <a:lnTo>
                  <a:pt x="1272640" y="1658049"/>
                </a:lnTo>
                <a:lnTo>
                  <a:pt x="1278987" y="1665196"/>
                </a:lnTo>
                <a:lnTo>
                  <a:pt x="1284541" y="1672343"/>
                </a:lnTo>
                <a:lnTo>
                  <a:pt x="1289301" y="1681078"/>
                </a:lnTo>
                <a:lnTo>
                  <a:pt x="1294062" y="1690607"/>
                </a:lnTo>
                <a:lnTo>
                  <a:pt x="1298822" y="1700136"/>
                </a:lnTo>
                <a:lnTo>
                  <a:pt x="1301203" y="1712047"/>
                </a:lnTo>
                <a:lnTo>
                  <a:pt x="1303583" y="1723958"/>
                </a:lnTo>
                <a:lnTo>
                  <a:pt x="1305170" y="1736664"/>
                </a:lnTo>
                <a:lnTo>
                  <a:pt x="1303583" y="1751751"/>
                </a:lnTo>
                <a:lnTo>
                  <a:pt x="1300409" y="1766045"/>
                </a:lnTo>
                <a:lnTo>
                  <a:pt x="1296442" y="1780338"/>
                </a:lnTo>
                <a:lnTo>
                  <a:pt x="1289301" y="1793838"/>
                </a:lnTo>
                <a:lnTo>
                  <a:pt x="1282161" y="1806543"/>
                </a:lnTo>
                <a:lnTo>
                  <a:pt x="1272640" y="1818454"/>
                </a:lnTo>
                <a:lnTo>
                  <a:pt x="1262325" y="1829572"/>
                </a:lnTo>
                <a:lnTo>
                  <a:pt x="1251217" y="1839895"/>
                </a:lnTo>
                <a:lnTo>
                  <a:pt x="1238523" y="1849424"/>
                </a:lnTo>
                <a:lnTo>
                  <a:pt x="1224241" y="1857364"/>
                </a:lnTo>
                <a:lnTo>
                  <a:pt x="1208373" y="1864511"/>
                </a:lnTo>
                <a:lnTo>
                  <a:pt x="1193298" y="1871658"/>
                </a:lnTo>
                <a:lnTo>
                  <a:pt x="1176636" y="1876423"/>
                </a:lnTo>
                <a:lnTo>
                  <a:pt x="1159181" y="1880393"/>
                </a:lnTo>
                <a:lnTo>
                  <a:pt x="1140932" y="1882775"/>
                </a:lnTo>
                <a:lnTo>
                  <a:pt x="1121891" y="1882775"/>
                </a:lnTo>
                <a:lnTo>
                  <a:pt x="1102849" y="1882775"/>
                </a:lnTo>
                <a:lnTo>
                  <a:pt x="1085393" y="1880393"/>
                </a:lnTo>
                <a:lnTo>
                  <a:pt x="1067938" y="1876423"/>
                </a:lnTo>
                <a:lnTo>
                  <a:pt x="1051276" y="1871658"/>
                </a:lnTo>
                <a:lnTo>
                  <a:pt x="1035408" y="1864511"/>
                </a:lnTo>
                <a:lnTo>
                  <a:pt x="1020333" y="1857364"/>
                </a:lnTo>
                <a:lnTo>
                  <a:pt x="1006052" y="1849424"/>
                </a:lnTo>
                <a:lnTo>
                  <a:pt x="994150" y="1839895"/>
                </a:lnTo>
                <a:lnTo>
                  <a:pt x="982249" y="1829572"/>
                </a:lnTo>
                <a:lnTo>
                  <a:pt x="971935" y="1818454"/>
                </a:lnTo>
                <a:lnTo>
                  <a:pt x="962414" y="1806543"/>
                </a:lnTo>
                <a:lnTo>
                  <a:pt x="955273" y="1793838"/>
                </a:lnTo>
                <a:lnTo>
                  <a:pt x="948926" y="1780338"/>
                </a:lnTo>
                <a:lnTo>
                  <a:pt x="944165" y="1766045"/>
                </a:lnTo>
                <a:lnTo>
                  <a:pt x="940992" y="1751751"/>
                </a:lnTo>
                <a:lnTo>
                  <a:pt x="940992" y="1736664"/>
                </a:lnTo>
                <a:lnTo>
                  <a:pt x="940992" y="1723958"/>
                </a:lnTo>
                <a:lnTo>
                  <a:pt x="943372" y="1712047"/>
                </a:lnTo>
                <a:lnTo>
                  <a:pt x="946546" y="1700136"/>
                </a:lnTo>
                <a:lnTo>
                  <a:pt x="950513" y="1690607"/>
                </a:lnTo>
                <a:lnTo>
                  <a:pt x="955273" y="1681078"/>
                </a:lnTo>
                <a:lnTo>
                  <a:pt x="960827" y="1672343"/>
                </a:lnTo>
                <a:lnTo>
                  <a:pt x="965588" y="1665196"/>
                </a:lnTo>
                <a:lnTo>
                  <a:pt x="971935" y="1658049"/>
                </a:lnTo>
                <a:lnTo>
                  <a:pt x="983043" y="1647726"/>
                </a:lnTo>
                <a:lnTo>
                  <a:pt x="994150" y="1638991"/>
                </a:lnTo>
                <a:lnTo>
                  <a:pt x="1003671" y="1633433"/>
                </a:lnTo>
                <a:lnTo>
                  <a:pt x="1011606" y="1629462"/>
                </a:lnTo>
                <a:lnTo>
                  <a:pt x="1018746" y="1624698"/>
                </a:lnTo>
                <a:lnTo>
                  <a:pt x="1025094" y="1619933"/>
                </a:lnTo>
                <a:lnTo>
                  <a:pt x="1029854" y="1614375"/>
                </a:lnTo>
                <a:lnTo>
                  <a:pt x="1033028" y="1609610"/>
                </a:lnTo>
                <a:lnTo>
                  <a:pt x="1035408" y="1604051"/>
                </a:lnTo>
                <a:lnTo>
                  <a:pt x="1036995" y="1599287"/>
                </a:lnTo>
                <a:lnTo>
                  <a:pt x="1036995" y="1592934"/>
                </a:lnTo>
                <a:lnTo>
                  <a:pt x="1035408" y="1588170"/>
                </a:lnTo>
                <a:lnTo>
                  <a:pt x="1033028" y="1584993"/>
                </a:lnTo>
                <a:lnTo>
                  <a:pt x="1029854" y="1580229"/>
                </a:lnTo>
                <a:lnTo>
                  <a:pt x="1025094" y="1576258"/>
                </a:lnTo>
                <a:lnTo>
                  <a:pt x="1020333" y="1573876"/>
                </a:lnTo>
                <a:lnTo>
                  <a:pt x="1013192" y="1571494"/>
                </a:lnTo>
                <a:lnTo>
                  <a:pt x="1004465" y="1570700"/>
                </a:lnTo>
                <a:lnTo>
                  <a:pt x="996531" y="1569112"/>
                </a:lnTo>
                <a:lnTo>
                  <a:pt x="313399" y="1571494"/>
                </a:lnTo>
                <a:lnTo>
                  <a:pt x="313399" y="933844"/>
                </a:lnTo>
                <a:lnTo>
                  <a:pt x="311813" y="925903"/>
                </a:lnTo>
                <a:lnTo>
                  <a:pt x="311019" y="917168"/>
                </a:lnTo>
                <a:lnTo>
                  <a:pt x="308639" y="910815"/>
                </a:lnTo>
                <a:lnTo>
                  <a:pt x="306259" y="904463"/>
                </a:lnTo>
                <a:lnTo>
                  <a:pt x="303085" y="899698"/>
                </a:lnTo>
                <a:lnTo>
                  <a:pt x="299118" y="896522"/>
                </a:lnTo>
                <a:lnTo>
                  <a:pt x="294358" y="894140"/>
                </a:lnTo>
                <a:lnTo>
                  <a:pt x="289597" y="892551"/>
                </a:lnTo>
                <a:lnTo>
                  <a:pt x="284043" y="892551"/>
                </a:lnTo>
                <a:lnTo>
                  <a:pt x="279283" y="894140"/>
                </a:lnTo>
                <a:lnTo>
                  <a:pt x="272935" y="896522"/>
                </a:lnTo>
                <a:lnTo>
                  <a:pt x="268175" y="899698"/>
                </a:lnTo>
                <a:lnTo>
                  <a:pt x="262621" y="904463"/>
                </a:lnTo>
                <a:lnTo>
                  <a:pt x="257860" y="910815"/>
                </a:lnTo>
                <a:lnTo>
                  <a:pt x="253100" y="917168"/>
                </a:lnTo>
                <a:lnTo>
                  <a:pt x="248339" y="924315"/>
                </a:lnTo>
                <a:lnTo>
                  <a:pt x="241992" y="935432"/>
                </a:lnTo>
                <a:lnTo>
                  <a:pt x="234851" y="944961"/>
                </a:lnTo>
                <a:lnTo>
                  <a:pt x="224537" y="956872"/>
                </a:lnTo>
                <a:lnTo>
                  <a:pt x="217396" y="962431"/>
                </a:lnTo>
                <a:lnTo>
                  <a:pt x="210255" y="968784"/>
                </a:lnTo>
                <a:lnTo>
                  <a:pt x="201528" y="974342"/>
                </a:lnTo>
                <a:lnTo>
                  <a:pt x="192007" y="979107"/>
                </a:lnTo>
                <a:lnTo>
                  <a:pt x="181692" y="983077"/>
                </a:lnTo>
                <a:lnTo>
                  <a:pt x="171378" y="986253"/>
                </a:lnTo>
                <a:lnTo>
                  <a:pt x="159477" y="988636"/>
                </a:lnTo>
                <a:lnTo>
                  <a:pt x="145989" y="988636"/>
                </a:lnTo>
                <a:lnTo>
                  <a:pt x="130914" y="987842"/>
                </a:lnTo>
                <a:lnTo>
                  <a:pt x="116632" y="985459"/>
                </a:lnTo>
                <a:lnTo>
                  <a:pt x="102351" y="980695"/>
                </a:lnTo>
                <a:lnTo>
                  <a:pt x="88863" y="974342"/>
                </a:lnTo>
                <a:lnTo>
                  <a:pt x="76168" y="967195"/>
                </a:lnTo>
                <a:lnTo>
                  <a:pt x="64267" y="957666"/>
                </a:lnTo>
                <a:lnTo>
                  <a:pt x="52366" y="947343"/>
                </a:lnTo>
                <a:lnTo>
                  <a:pt x="42845" y="935432"/>
                </a:lnTo>
                <a:lnTo>
                  <a:pt x="33324" y="921933"/>
                </a:lnTo>
                <a:lnTo>
                  <a:pt x="25389" y="909227"/>
                </a:lnTo>
                <a:lnTo>
                  <a:pt x="16662" y="894140"/>
                </a:lnTo>
                <a:lnTo>
                  <a:pt x="11108" y="877464"/>
                </a:lnTo>
                <a:lnTo>
                  <a:pt x="6347" y="860788"/>
                </a:lnTo>
                <a:lnTo>
                  <a:pt x="2380" y="844112"/>
                </a:lnTo>
                <a:lnTo>
                  <a:pt x="0" y="825054"/>
                </a:lnTo>
                <a:lnTo>
                  <a:pt x="0" y="806790"/>
                </a:lnTo>
                <a:lnTo>
                  <a:pt x="0" y="788526"/>
                </a:lnTo>
                <a:lnTo>
                  <a:pt x="2380" y="770262"/>
                </a:lnTo>
                <a:lnTo>
                  <a:pt x="6347" y="752793"/>
                </a:lnTo>
                <a:lnTo>
                  <a:pt x="11108" y="736117"/>
                </a:lnTo>
                <a:lnTo>
                  <a:pt x="16662" y="720235"/>
                </a:lnTo>
                <a:lnTo>
                  <a:pt x="25389" y="705147"/>
                </a:lnTo>
                <a:lnTo>
                  <a:pt x="33324" y="690854"/>
                </a:lnTo>
                <a:lnTo>
                  <a:pt x="42845" y="678148"/>
                </a:lnTo>
                <a:lnTo>
                  <a:pt x="52366" y="666237"/>
                </a:lnTo>
                <a:lnTo>
                  <a:pt x="64267" y="655120"/>
                </a:lnTo>
                <a:lnTo>
                  <a:pt x="76168" y="647179"/>
                </a:lnTo>
                <a:lnTo>
                  <a:pt x="88863" y="638444"/>
                </a:lnTo>
                <a:lnTo>
                  <a:pt x="102351" y="632886"/>
                </a:lnTo>
                <a:lnTo>
                  <a:pt x="116632" y="628121"/>
                </a:lnTo>
                <a:lnTo>
                  <a:pt x="130914" y="625739"/>
                </a:lnTo>
                <a:lnTo>
                  <a:pt x="145989" y="624151"/>
                </a:lnTo>
                <a:lnTo>
                  <a:pt x="159477" y="625739"/>
                </a:lnTo>
                <a:lnTo>
                  <a:pt x="171378" y="628121"/>
                </a:lnTo>
                <a:lnTo>
                  <a:pt x="181692" y="630503"/>
                </a:lnTo>
                <a:lnTo>
                  <a:pt x="192007" y="635268"/>
                </a:lnTo>
                <a:lnTo>
                  <a:pt x="201528" y="640032"/>
                </a:lnTo>
                <a:lnTo>
                  <a:pt x="210255" y="644797"/>
                </a:lnTo>
                <a:lnTo>
                  <a:pt x="217396" y="650356"/>
                </a:lnTo>
                <a:lnTo>
                  <a:pt x="224537" y="656708"/>
                </a:lnTo>
                <a:lnTo>
                  <a:pt x="234851" y="668620"/>
                </a:lnTo>
                <a:lnTo>
                  <a:pt x="241992" y="678943"/>
                </a:lnTo>
                <a:lnTo>
                  <a:pt x="248339" y="688472"/>
                </a:lnTo>
                <a:lnTo>
                  <a:pt x="253100" y="696413"/>
                </a:lnTo>
                <a:lnTo>
                  <a:pt x="257860" y="703559"/>
                </a:lnTo>
                <a:lnTo>
                  <a:pt x="262621" y="709912"/>
                </a:lnTo>
                <a:lnTo>
                  <a:pt x="268175" y="714676"/>
                </a:lnTo>
                <a:lnTo>
                  <a:pt x="272935" y="717853"/>
                </a:lnTo>
                <a:lnTo>
                  <a:pt x="279283" y="720235"/>
                </a:lnTo>
                <a:lnTo>
                  <a:pt x="284043" y="720235"/>
                </a:lnTo>
                <a:lnTo>
                  <a:pt x="289597" y="720235"/>
                </a:lnTo>
                <a:lnTo>
                  <a:pt x="294358" y="719441"/>
                </a:lnTo>
                <a:lnTo>
                  <a:pt x="299118" y="717059"/>
                </a:lnTo>
                <a:lnTo>
                  <a:pt x="303085" y="713088"/>
                </a:lnTo>
                <a:lnTo>
                  <a:pt x="306259" y="708324"/>
                </a:lnTo>
                <a:lnTo>
                  <a:pt x="308639" y="703559"/>
                </a:lnTo>
                <a:lnTo>
                  <a:pt x="311019" y="696413"/>
                </a:lnTo>
                <a:lnTo>
                  <a:pt x="311813" y="688472"/>
                </a:lnTo>
                <a:lnTo>
                  <a:pt x="313399" y="678943"/>
                </a:lnTo>
                <a:close/>
              </a:path>
            </a:pathLst>
          </a:custGeom>
          <a:noFill/>
          <a:ln>
            <a:noFill/>
          </a:ln>
        </p:spPr>
      </p:pic>
      <p:pic>
        <p:nvPicPr>
          <p:cNvPr descr="Graphical user interface, text, application&#10;&#10;Description automatically generated" id="477" name="Google Shape;477;p23"/>
          <p:cNvPicPr preferRelativeResize="0"/>
          <p:nvPr/>
        </p:nvPicPr>
        <p:blipFill rotWithShape="1">
          <a:blip r:embed="rId4">
            <a:alphaModFix/>
          </a:blip>
          <a:srcRect b="67093" l="59953" r="0" t="0"/>
          <a:stretch/>
        </p:blipFill>
        <p:spPr>
          <a:xfrm>
            <a:off x="6187923" y="652858"/>
            <a:ext cx="1885949" cy="1568450"/>
          </a:xfrm>
          <a:custGeom>
            <a:rect b="b" l="l" r="r" t="t"/>
            <a:pathLst>
              <a:path extrusionOk="0" h="1568450" w="1887538">
                <a:moveTo>
                  <a:pt x="316046" y="0"/>
                </a:moveTo>
                <a:lnTo>
                  <a:pt x="1887538" y="0"/>
                </a:lnTo>
                <a:lnTo>
                  <a:pt x="1887538" y="1568450"/>
                </a:lnTo>
                <a:lnTo>
                  <a:pt x="1207802" y="1568450"/>
                </a:lnTo>
                <a:lnTo>
                  <a:pt x="1198273" y="1568450"/>
                </a:lnTo>
                <a:lnTo>
                  <a:pt x="1191126" y="1566862"/>
                </a:lnTo>
                <a:lnTo>
                  <a:pt x="1183980" y="1564479"/>
                </a:lnTo>
                <a:lnTo>
                  <a:pt x="1177627" y="1562097"/>
                </a:lnTo>
                <a:lnTo>
                  <a:pt x="1172862" y="1558920"/>
                </a:lnTo>
                <a:lnTo>
                  <a:pt x="1169686" y="1554155"/>
                </a:lnTo>
                <a:lnTo>
                  <a:pt x="1167304" y="1549391"/>
                </a:lnTo>
                <a:lnTo>
                  <a:pt x="1165716" y="1544626"/>
                </a:lnTo>
                <a:lnTo>
                  <a:pt x="1165716" y="1539861"/>
                </a:lnTo>
                <a:lnTo>
                  <a:pt x="1167304" y="1535096"/>
                </a:lnTo>
                <a:lnTo>
                  <a:pt x="1169686" y="1528743"/>
                </a:lnTo>
                <a:lnTo>
                  <a:pt x="1172862" y="1523978"/>
                </a:lnTo>
                <a:lnTo>
                  <a:pt x="1177627" y="1518419"/>
                </a:lnTo>
                <a:lnTo>
                  <a:pt x="1182391" y="1513654"/>
                </a:lnTo>
                <a:lnTo>
                  <a:pt x="1189538" y="1508889"/>
                </a:lnTo>
                <a:lnTo>
                  <a:pt x="1198273" y="1504124"/>
                </a:lnTo>
                <a:lnTo>
                  <a:pt x="1208596" y="1497771"/>
                </a:lnTo>
                <a:lnTo>
                  <a:pt x="1218125" y="1491417"/>
                </a:lnTo>
                <a:lnTo>
                  <a:pt x="1230037" y="1479505"/>
                </a:lnTo>
                <a:lnTo>
                  <a:pt x="1235595" y="1473152"/>
                </a:lnTo>
                <a:lnTo>
                  <a:pt x="1241948" y="1465210"/>
                </a:lnTo>
                <a:lnTo>
                  <a:pt x="1247506" y="1456475"/>
                </a:lnTo>
                <a:lnTo>
                  <a:pt x="1252271" y="1446945"/>
                </a:lnTo>
                <a:lnTo>
                  <a:pt x="1256241" y="1437415"/>
                </a:lnTo>
                <a:lnTo>
                  <a:pt x="1259418" y="1427091"/>
                </a:lnTo>
                <a:lnTo>
                  <a:pt x="1261006" y="1413590"/>
                </a:lnTo>
                <a:lnTo>
                  <a:pt x="1261800" y="1400884"/>
                </a:lnTo>
                <a:lnTo>
                  <a:pt x="1261006" y="1386589"/>
                </a:lnTo>
                <a:lnTo>
                  <a:pt x="1258624" y="1372295"/>
                </a:lnTo>
                <a:lnTo>
                  <a:pt x="1253859" y="1358000"/>
                </a:lnTo>
                <a:lnTo>
                  <a:pt x="1247506" y="1343705"/>
                </a:lnTo>
                <a:lnTo>
                  <a:pt x="1239566" y="1331793"/>
                </a:lnTo>
                <a:lnTo>
                  <a:pt x="1230831" y="1319881"/>
                </a:lnTo>
                <a:lnTo>
                  <a:pt x="1220508" y="1307968"/>
                </a:lnTo>
                <a:lnTo>
                  <a:pt x="1208596" y="1297644"/>
                </a:lnTo>
                <a:lnTo>
                  <a:pt x="1195891" y="1288115"/>
                </a:lnTo>
                <a:lnTo>
                  <a:pt x="1181597" y="1279379"/>
                </a:lnTo>
                <a:lnTo>
                  <a:pt x="1167304" y="1272232"/>
                </a:lnTo>
                <a:lnTo>
                  <a:pt x="1150628" y="1266672"/>
                </a:lnTo>
                <a:lnTo>
                  <a:pt x="1133952" y="1261908"/>
                </a:lnTo>
                <a:lnTo>
                  <a:pt x="1115688" y="1258731"/>
                </a:lnTo>
                <a:lnTo>
                  <a:pt x="1098219" y="1256348"/>
                </a:lnTo>
                <a:lnTo>
                  <a:pt x="1080749" y="1254760"/>
                </a:lnTo>
                <a:lnTo>
                  <a:pt x="1061691" y="1256348"/>
                </a:lnTo>
                <a:lnTo>
                  <a:pt x="1043427" y="1258731"/>
                </a:lnTo>
                <a:lnTo>
                  <a:pt x="1025957" y="1261908"/>
                </a:lnTo>
                <a:lnTo>
                  <a:pt x="1009281" y="1266672"/>
                </a:lnTo>
                <a:lnTo>
                  <a:pt x="992605" y="1272232"/>
                </a:lnTo>
                <a:lnTo>
                  <a:pt x="978312" y="1279379"/>
                </a:lnTo>
                <a:lnTo>
                  <a:pt x="964018" y="1288115"/>
                </a:lnTo>
                <a:lnTo>
                  <a:pt x="951313" y="1297644"/>
                </a:lnTo>
                <a:lnTo>
                  <a:pt x="939402" y="1307968"/>
                </a:lnTo>
                <a:lnTo>
                  <a:pt x="928285" y="1319881"/>
                </a:lnTo>
                <a:lnTo>
                  <a:pt x="920344" y="1331793"/>
                </a:lnTo>
                <a:lnTo>
                  <a:pt x="911609" y="1343705"/>
                </a:lnTo>
                <a:lnTo>
                  <a:pt x="906050" y="1358000"/>
                </a:lnTo>
                <a:lnTo>
                  <a:pt x="901286" y="1372295"/>
                </a:lnTo>
                <a:lnTo>
                  <a:pt x="898903" y="1386589"/>
                </a:lnTo>
                <a:lnTo>
                  <a:pt x="897315" y="1400884"/>
                </a:lnTo>
                <a:lnTo>
                  <a:pt x="898903" y="1413590"/>
                </a:lnTo>
                <a:lnTo>
                  <a:pt x="899698" y="1427091"/>
                </a:lnTo>
                <a:lnTo>
                  <a:pt x="903668" y="1437415"/>
                </a:lnTo>
                <a:lnTo>
                  <a:pt x="906844" y="1446945"/>
                </a:lnTo>
                <a:lnTo>
                  <a:pt x="913197" y="1456475"/>
                </a:lnTo>
                <a:lnTo>
                  <a:pt x="917961" y="1465210"/>
                </a:lnTo>
                <a:lnTo>
                  <a:pt x="923520" y="1473152"/>
                </a:lnTo>
                <a:lnTo>
                  <a:pt x="929873" y="1479505"/>
                </a:lnTo>
                <a:lnTo>
                  <a:pt x="941784" y="1491417"/>
                </a:lnTo>
                <a:lnTo>
                  <a:pt x="951313" y="1497771"/>
                </a:lnTo>
                <a:lnTo>
                  <a:pt x="961636" y="1504124"/>
                </a:lnTo>
                <a:lnTo>
                  <a:pt x="970371" y="1508889"/>
                </a:lnTo>
                <a:lnTo>
                  <a:pt x="977518" y="1513654"/>
                </a:lnTo>
                <a:lnTo>
                  <a:pt x="983076" y="1518419"/>
                </a:lnTo>
                <a:lnTo>
                  <a:pt x="986253" y="1523978"/>
                </a:lnTo>
                <a:lnTo>
                  <a:pt x="990223" y="1528743"/>
                </a:lnTo>
                <a:lnTo>
                  <a:pt x="992605" y="1535096"/>
                </a:lnTo>
                <a:lnTo>
                  <a:pt x="993399" y="1539861"/>
                </a:lnTo>
                <a:lnTo>
                  <a:pt x="993399" y="1544626"/>
                </a:lnTo>
                <a:lnTo>
                  <a:pt x="992605" y="1549391"/>
                </a:lnTo>
                <a:lnTo>
                  <a:pt x="990223" y="1554155"/>
                </a:lnTo>
                <a:lnTo>
                  <a:pt x="986253" y="1558920"/>
                </a:lnTo>
                <a:lnTo>
                  <a:pt x="982282" y="1562097"/>
                </a:lnTo>
                <a:lnTo>
                  <a:pt x="975930" y="1564479"/>
                </a:lnTo>
                <a:lnTo>
                  <a:pt x="968783" y="1566862"/>
                </a:lnTo>
                <a:lnTo>
                  <a:pt x="961636" y="1568450"/>
                </a:lnTo>
                <a:lnTo>
                  <a:pt x="952107" y="1568450"/>
                </a:lnTo>
                <a:lnTo>
                  <a:pt x="316046" y="1568450"/>
                </a:lnTo>
                <a:lnTo>
                  <a:pt x="316046" y="1134843"/>
                </a:lnTo>
                <a:lnTo>
                  <a:pt x="313663" y="1134843"/>
                </a:lnTo>
                <a:lnTo>
                  <a:pt x="313663" y="935511"/>
                </a:lnTo>
                <a:lnTo>
                  <a:pt x="313663" y="925981"/>
                </a:lnTo>
                <a:lnTo>
                  <a:pt x="312075" y="917246"/>
                </a:lnTo>
                <a:lnTo>
                  <a:pt x="309693" y="910892"/>
                </a:lnTo>
                <a:lnTo>
                  <a:pt x="308105" y="904539"/>
                </a:lnTo>
                <a:lnTo>
                  <a:pt x="304134" y="899774"/>
                </a:lnTo>
                <a:lnTo>
                  <a:pt x="299370" y="896598"/>
                </a:lnTo>
                <a:lnTo>
                  <a:pt x="294605" y="894215"/>
                </a:lnTo>
                <a:lnTo>
                  <a:pt x="289841" y="892627"/>
                </a:lnTo>
                <a:lnTo>
                  <a:pt x="285076" y="892627"/>
                </a:lnTo>
                <a:lnTo>
                  <a:pt x="280312" y="894215"/>
                </a:lnTo>
                <a:lnTo>
                  <a:pt x="274753" y="896598"/>
                </a:lnTo>
                <a:lnTo>
                  <a:pt x="269989" y="899774"/>
                </a:lnTo>
                <a:lnTo>
                  <a:pt x="263636" y="904539"/>
                </a:lnTo>
                <a:lnTo>
                  <a:pt x="258872" y="910892"/>
                </a:lnTo>
                <a:lnTo>
                  <a:pt x="254107" y="917246"/>
                </a:lnTo>
                <a:lnTo>
                  <a:pt x="249343" y="925981"/>
                </a:lnTo>
                <a:lnTo>
                  <a:pt x="243784" y="935511"/>
                </a:lnTo>
                <a:lnTo>
                  <a:pt x="236637" y="945835"/>
                </a:lnTo>
                <a:lnTo>
                  <a:pt x="224726" y="957747"/>
                </a:lnTo>
                <a:lnTo>
                  <a:pt x="218373" y="964101"/>
                </a:lnTo>
                <a:lnTo>
                  <a:pt x="210433" y="968865"/>
                </a:lnTo>
                <a:lnTo>
                  <a:pt x="201698" y="974425"/>
                </a:lnTo>
                <a:lnTo>
                  <a:pt x="192963" y="979189"/>
                </a:lnTo>
                <a:lnTo>
                  <a:pt x="183434" y="983954"/>
                </a:lnTo>
                <a:lnTo>
                  <a:pt x="172316" y="986337"/>
                </a:lnTo>
                <a:lnTo>
                  <a:pt x="159611" y="988719"/>
                </a:lnTo>
                <a:lnTo>
                  <a:pt x="146112" y="988719"/>
                </a:lnTo>
                <a:lnTo>
                  <a:pt x="131818" y="988719"/>
                </a:lnTo>
                <a:lnTo>
                  <a:pt x="117525" y="985543"/>
                </a:lnTo>
                <a:lnTo>
                  <a:pt x="103231" y="981572"/>
                </a:lnTo>
                <a:lnTo>
                  <a:pt x="88938" y="974425"/>
                </a:lnTo>
                <a:lnTo>
                  <a:pt x="77820" y="967277"/>
                </a:lnTo>
                <a:lnTo>
                  <a:pt x="65909" y="957747"/>
                </a:lnTo>
                <a:lnTo>
                  <a:pt x="53998" y="947423"/>
                </a:lnTo>
                <a:lnTo>
                  <a:pt x="42881" y="936305"/>
                </a:lnTo>
                <a:lnTo>
                  <a:pt x="33352" y="923599"/>
                </a:lnTo>
                <a:lnTo>
                  <a:pt x="25411" y="909304"/>
                </a:lnTo>
                <a:lnTo>
                  <a:pt x="18264" y="894215"/>
                </a:lnTo>
                <a:lnTo>
                  <a:pt x="11911" y="878332"/>
                </a:lnTo>
                <a:lnTo>
                  <a:pt x="7147" y="861655"/>
                </a:lnTo>
                <a:lnTo>
                  <a:pt x="3971" y="844184"/>
                </a:lnTo>
                <a:lnTo>
                  <a:pt x="1588" y="825918"/>
                </a:lnTo>
                <a:lnTo>
                  <a:pt x="0" y="806858"/>
                </a:lnTo>
                <a:lnTo>
                  <a:pt x="1588" y="788593"/>
                </a:lnTo>
                <a:lnTo>
                  <a:pt x="3971" y="770327"/>
                </a:lnTo>
                <a:lnTo>
                  <a:pt x="7147" y="752856"/>
                </a:lnTo>
                <a:lnTo>
                  <a:pt x="11911" y="736179"/>
                </a:lnTo>
                <a:lnTo>
                  <a:pt x="18264" y="720296"/>
                </a:lnTo>
                <a:lnTo>
                  <a:pt x="25411" y="705207"/>
                </a:lnTo>
                <a:lnTo>
                  <a:pt x="33352" y="690912"/>
                </a:lnTo>
                <a:lnTo>
                  <a:pt x="42881" y="679000"/>
                </a:lnTo>
                <a:lnTo>
                  <a:pt x="53998" y="667088"/>
                </a:lnTo>
                <a:lnTo>
                  <a:pt x="65909" y="656764"/>
                </a:lnTo>
                <a:lnTo>
                  <a:pt x="77820" y="647234"/>
                </a:lnTo>
                <a:lnTo>
                  <a:pt x="88938" y="640087"/>
                </a:lnTo>
                <a:lnTo>
                  <a:pt x="103231" y="632939"/>
                </a:lnTo>
                <a:lnTo>
                  <a:pt x="117525" y="628968"/>
                </a:lnTo>
                <a:lnTo>
                  <a:pt x="131818" y="625792"/>
                </a:lnTo>
                <a:lnTo>
                  <a:pt x="146112" y="625792"/>
                </a:lnTo>
                <a:lnTo>
                  <a:pt x="159611" y="625792"/>
                </a:lnTo>
                <a:lnTo>
                  <a:pt x="172316" y="628174"/>
                </a:lnTo>
                <a:lnTo>
                  <a:pt x="183434" y="631351"/>
                </a:lnTo>
                <a:lnTo>
                  <a:pt x="192963" y="635322"/>
                </a:lnTo>
                <a:lnTo>
                  <a:pt x="201698" y="640087"/>
                </a:lnTo>
                <a:lnTo>
                  <a:pt x="210433" y="645646"/>
                </a:lnTo>
                <a:lnTo>
                  <a:pt x="218373" y="650411"/>
                </a:lnTo>
                <a:lnTo>
                  <a:pt x="224726" y="656764"/>
                </a:lnTo>
                <a:lnTo>
                  <a:pt x="236637" y="668676"/>
                </a:lnTo>
                <a:lnTo>
                  <a:pt x="243784" y="679000"/>
                </a:lnTo>
                <a:lnTo>
                  <a:pt x="249343" y="688530"/>
                </a:lnTo>
                <a:lnTo>
                  <a:pt x="254107" y="696471"/>
                </a:lnTo>
                <a:lnTo>
                  <a:pt x="258872" y="703619"/>
                </a:lnTo>
                <a:lnTo>
                  <a:pt x="263636" y="709972"/>
                </a:lnTo>
                <a:lnTo>
                  <a:pt x="269989" y="714737"/>
                </a:lnTo>
                <a:lnTo>
                  <a:pt x="274753" y="717913"/>
                </a:lnTo>
                <a:lnTo>
                  <a:pt x="280312" y="720296"/>
                </a:lnTo>
                <a:lnTo>
                  <a:pt x="285076" y="721884"/>
                </a:lnTo>
                <a:lnTo>
                  <a:pt x="289841" y="721884"/>
                </a:lnTo>
                <a:lnTo>
                  <a:pt x="294605" y="720296"/>
                </a:lnTo>
                <a:lnTo>
                  <a:pt x="299370" y="717913"/>
                </a:lnTo>
                <a:lnTo>
                  <a:pt x="304134" y="714737"/>
                </a:lnTo>
                <a:lnTo>
                  <a:pt x="308105" y="709972"/>
                </a:lnTo>
                <a:lnTo>
                  <a:pt x="309693" y="703619"/>
                </a:lnTo>
                <a:lnTo>
                  <a:pt x="312075" y="696471"/>
                </a:lnTo>
                <a:lnTo>
                  <a:pt x="313663" y="688530"/>
                </a:lnTo>
                <a:lnTo>
                  <a:pt x="313663" y="679000"/>
                </a:lnTo>
                <a:lnTo>
                  <a:pt x="313663" y="360545"/>
                </a:lnTo>
                <a:lnTo>
                  <a:pt x="316046" y="360545"/>
                </a:lnTo>
                <a:close/>
              </a:path>
            </a:pathLst>
          </a:custGeom>
          <a:noFill/>
          <a:ln>
            <a:noFill/>
          </a:ln>
        </p:spPr>
      </p:pic>
      <p:pic>
        <p:nvPicPr>
          <p:cNvPr descr="Graphical user interface, text, application&#10;&#10;Description automatically generated" id="478" name="Google Shape;478;p23"/>
          <p:cNvPicPr preferRelativeResize="0"/>
          <p:nvPr/>
        </p:nvPicPr>
        <p:blipFill rotWithShape="1">
          <a:blip r:embed="rId4">
            <a:alphaModFix/>
          </a:blip>
          <a:srcRect b="27457" l="0" r="66807" t="32941"/>
          <a:stretch/>
        </p:blipFill>
        <p:spPr>
          <a:xfrm>
            <a:off x="3382523" y="2226911"/>
            <a:ext cx="1564481" cy="1887537"/>
          </a:xfrm>
          <a:custGeom>
            <a:rect b="b" l="l" r="r" t="t"/>
            <a:pathLst>
              <a:path extrusionOk="0" h="1887537" w="1564481">
                <a:moveTo>
                  <a:pt x="0" y="0"/>
                </a:moveTo>
                <a:lnTo>
                  <a:pt x="709975" y="0"/>
                </a:lnTo>
                <a:lnTo>
                  <a:pt x="713151" y="5556"/>
                </a:lnTo>
                <a:lnTo>
                  <a:pt x="714739" y="11906"/>
                </a:lnTo>
                <a:lnTo>
                  <a:pt x="714739" y="19050"/>
                </a:lnTo>
                <a:lnTo>
                  <a:pt x="712357" y="26194"/>
                </a:lnTo>
                <a:lnTo>
                  <a:pt x="707592" y="33338"/>
                </a:lnTo>
                <a:lnTo>
                  <a:pt x="701239" y="39688"/>
                </a:lnTo>
                <a:lnTo>
                  <a:pt x="693297" y="46038"/>
                </a:lnTo>
                <a:lnTo>
                  <a:pt x="682179" y="51594"/>
                </a:lnTo>
                <a:lnTo>
                  <a:pt x="671855" y="57944"/>
                </a:lnTo>
                <a:lnTo>
                  <a:pt x="662325" y="65088"/>
                </a:lnTo>
                <a:lnTo>
                  <a:pt x="650413" y="75406"/>
                </a:lnTo>
                <a:lnTo>
                  <a:pt x="644854" y="82550"/>
                </a:lnTo>
                <a:lnTo>
                  <a:pt x="638501" y="89694"/>
                </a:lnTo>
                <a:lnTo>
                  <a:pt x="633736" y="99219"/>
                </a:lnTo>
                <a:lnTo>
                  <a:pt x="628177" y="107950"/>
                </a:lnTo>
                <a:lnTo>
                  <a:pt x="624206" y="118269"/>
                </a:lnTo>
                <a:lnTo>
                  <a:pt x="621030" y="129381"/>
                </a:lnTo>
                <a:lnTo>
                  <a:pt x="619441" y="141288"/>
                </a:lnTo>
                <a:lnTo>
                  <a:pt x="618647" y="153988"/>
                </a:lnTo>
                <a:lnTo>
                  <a:pt x="619441" y="169069"/>
                </a:lnTo>
                <a:lnTo>
                  <a:pt x="621824" y="183356"/>
                </a:lnTo>
                <a:lnTo>
                  <a:pt x="626589" y="197644"/>
                </a:lnTo>
                <a:lnTo>
                  <a:pt x="632942" y="211138"/>
                </a:lnTo>
                <a:lnTo>
                  <a:pt x="640883" y="223838"/>
                </a:lnTo>
                <a:lnTo>
                  <a:pt x="649619" y="235744"/>
                </a:lnTo>
                <a:lnTo>
                  <a:pt x="659943" y="247650"/>
                </a:lnTo>
                <a:lnTo>
                  <a:pt x="671855" y="258763"/>
                </a:lnTo>
                <a:lnTo>
                  <a:pt x="684562" y="266700"/>
                </a:lnTo>
                <a:lnTo>
                  <a:pt x="698856" y="276225"/>
                </a:lnTo>
                <a:lnTo>
                  <a:pt x="713151" y="283369"/>
                </a:lnTo>
                <a:lnTo>
                  <a:pt x="729828" y="288925"/>
                </a:lnTo>
                <a:lnTo>
                  <a:pt x="746505" y="293688"/>
                </a:lnTo>
                <a:lnTo>
                  <a:pt x="764771" y="297656"/>
                </a:lnTo>
                <a:lnTo>
                  <a:pt x="782242" y="300038"/>
                </a:lnTo>
                <a:lnTo>
                  <a:pt x="801302" y="300831"/>
                </a:lnTo>
                <a:lnTo>
                  <a:pt x="818773" y="300038"/>
                </a:lnTo>
                <a:lnTo>
                  <a:pt x="837039" y="297656"/>
                </a:lnTo>
                <a:lnTo>
                  <a:pt x="854510" y="293688"/>
                </a:lnTo>
                <a:lnTo>
                  <a:pt x="871187" y="288925"/>
                </a:lnTo>
                <a:lnTo>
                  <a:pt x="887864" y="283369"/>
                </a:lnTo>
                <a:lnTo>
                  <a:pt x="902159" y="276225"/>
                </a:lnTo>
                <a:lnTo>
                  <a:pt x="916454" y="266700"/>
                </a:lnTo>
                <a:lnTo>
                  <a:pt x="929160" y="258763"/>
                </a:lnTo>
                <a:lnTo>
                  <a:pt x="941073" y="247650"/>
                </a:lnTo>
                <a:lnTo>
                  <a:pt x="952191" y="235744"/>
                </a:lnTo>
                <a:lnTo>
                  <a:pt x="960132" y="223838"/>
                </a:lnTo>
                <a:lnTo>
                  <a:pt x="968868" y="211138"/>
                </a:lnTo>
                <a:lnTo>
                  <a:pt x="974427" y="197644"/>
                </a:lnTo>
                <a:lnTo>
                  <a:pt x="979192" y="183356"/>
                </a:lnTo>
                <a:lnTo>
                  <a:pt x="981574" y="169069"/>
                </a:lnTo>
                <a:lnTo>
                  <a:pt x="983163" y="153988"/>
                </a:lnTo>
                <a:lnTo>
                  <a:pt x="981574" y="141288"/>
                </a:lnTo>
                <a:lnTo>
                  <a:pt x="980780" y="129381"/>
                </a:lnTo>
                <a:lnTo>
                  <a:pt x="976809" y="118269"/>
                </a:lnTo>
                <a:lnTo>
                  <a:pt x="973633" y="107950"/>
                </a:lnTo>
                <a:lnTo>
                  <a:pt x="968868" y="99219"/>
                </a:lnTo>
                <a:lnTo>
                  <a:pt x="962515" y="89694"/>
                </a:lnTo>
                <a:lnTo>
                  <a:pt x="956956" y="82550"/>
                </a:lnTo>
                <a:lnTo>
                  <a:pt x="950602" y="75406"/>
                </a:lnTo>
                <a:lnTo>
                  <a:pt x="938690" y="65088"/>
                </a:lnTo>
                <a:lnTo>
                  <a:pt x="929160" y="57944"/>
                </a:lnTo>
                <a:lnTo>
                  <a:pt x="918836" y="51594"/>
                </a:lnTo>
                <a:lnTo>
                  <a:pt x="907718" y="46038"/>
                </a:lnTo>
                <a:lnTo>
                  <a:pt x="899777" y="39688"/>
                </a:lnTo>
                <a:lnTo>
                  <a:pt x="893423" y="33338"/>
                </a:lnTo>
                <a:lnTo>
                  <a:pt x="888659" y="26194"/>
                </a:lnTo>
                <a:lnTo>
                  <a:pt x="886276" y="19050"/>
                </a:lnTo>
                <a:lnTo>
                  <a:pt x="886276" y="11906"/>
                </a:lnTo>
                <a:lnTo>
                  <a:pt x="887864" y="5556"/>
                </a:lnTo>
                <a:lnTo>
                  <a:pt x="891041" y="0"/>
                </a:lnTo>
                <a:lnTo>
                  <a:pt x="1564481" y="0"/>
                </a:lnTo>
                <a:lnTo>
                  <a:pt x="1564481" y="714375"/>
                </a:lnTo>
                <a:lnTo>
                  <a:pt x="1558922" y="719931"/>
                </a:lnTo>
                <a:lnTo>
                  <a:pt x="1552569" y="723900"/>
                </a:lnTo>
                <a:lnTo>
                  <a:pt x="1545422" y="724694"/>
                </a:lnTo>
                <a:lnTo>
                  <a:pt x="1537480" y="722312"/>
                </a:lnTo>
                <a:lnTo>
                  <a:pt x="1530333" y="719137"/>
                </a:lnTo>
                <a:lnTo>
                  <a:pt x="1521597" y="711994"/>
                </a:lnTo>
                <a:lnTo>
                  <a:pt x="1514450" y="703262"/>
                </a:lnTo>
                <a:lnTo>
                  <a:pt x="1508891" y="691356"/>
                </a:lnTo>
                <a:lnTo>
                  <a:pt x="1502537" y="681831"/>
                </a:lnTo>
                <a:lnTo>
                  <a:pt x="1494596" y="671512"/>
                </a:lnTo>
                <a:lnTo>
                  <a:pt x="1483478" y="659606"/>
                </a:lnTo>
                <a:lnTo>
                  <a:pt x="1476330" y="653256"/>
                </a:lnTo>
                <a:lnTo>
                  <a:pt x="1469183" y="647700"/>
                </a:lnTo>
                <a:lnTo>
                  <a:pt x="1461242" y="642937"/>
                </a:lnTo>
                <a:lnTo>
                  <a:pt x="1451712" y="638175"/>
                </a:lnTo>
                <a:lnTo>
                  <a:pt x="1442182" y="633412"/>
                </a:lnTo>
                <a:lnTo>
                  <a:pt x="1430270" y="631031"/>
                </a:lnTo>
                <a:lnTo>
                  <a:pt x="1418357" y="628650"/>
                </a:lnTo>
                <a:lnTo>
                  <a:pt x="1405651" y="627062"/>
                </a:lnTo>
                <a:lnTo>
                  <a:pt x="1389768" y="628650"/>
                </a:lnTo>
                <a:lnTo>
                  <a:pt x="1375473" y="631031"/>
                </a:lnTo>
                <a:lnTo>
                  <a:pt x="1361179" y="635794"/>
                </a:lnTo>
                <a:lnTo>
                  <a:pt x="1348472" y="641350"/>
                </a:lnTo>
                <a:lnTo>
                  <a:pt x="1334972" y="650081"/>
                </a:lnTo>
                <a:lnTo>
                  <a:pt x="1323853" y="659606"/>
                </a:lnTo>
                <a:lnTo>
                  <a:pt x="1312735" y="669131"/>
                </a:lnTo>
                <a:lnTo>
                  <a:pt x="1302411" y="681037"/>
                </a:lnTo>
                <a:lnTo>
                  <a:pt x="1292882" y="693737"/>
                </a:lnTo>
                <a:lnTo>
                  <a:pt x="1284146" y="708025"/>
                </a:lnTo>
                <a:lnTo>
                  <a:pt x="1276998" y="723900"/>
                </a:lnTo>
                <a:lnTo>
                  <a:pt x="1271439" y="738981"/>
                </a:lnTo>
                <a:lnTo>
                  <a:pt x="1265086" y="755650"/>
                </a:lnTo>
                <a:lnTo>
                  <a:pt x="1261910" y="773112"/>
                </a:lnTo>
                <a:lnTo>
                  <a:pt x="1259527" y="791369"/>
                </a:lnTo>
                <a:lnTo>
                  <a:pt x="1259527" y="810419"/>
                </a:lnTo>
                <a:lnTo>
                  <a:pt x="1259527" y="827881"/>
                </a:lnTo>
                <a:lnTo>
                  <a:pt x="1261910" y="846931"/>
                </a:lnTo>
                <a:lnTo>
                  <a:pt x="1265086" y="863600"/>
                </a:lnTo>
                <a:lnTo>
                  <a:pt x="1271439" y="881062"/>
                </a:lnTo>
                <a:lnTo>
                  <a:pt x="1276998" y="896937"/>
                </a:lnTo>
                <a:lnTo>
                  <a:pt x="1284146" y="912019"/>
                </a:lnTo>
                <a:lnTo>
                  <a:pt x="1292882" y="925512"/>
                </a:lnTo>
                <a:lnTo>
                  <a:pt x="1302411" y="938212"/>
                </a:lnTo>
                <a:lnTo>
                  <a:pt x="1312735" y="950119"/>
                </a:lnTo>
                <a:lnTo>
                  <a:pt x="1323853" y="961231"/>
                </a:lnTo>
                <a:lnTo>
                  <a:pt x="1334972" y="969962"/>
                </a:lnTo>
                <a:lnTo>
                  <a:pt x="1348472" y="977106"/>
                </a:lnTo>
                <a:lnTo>
                  <a:pt x="1361179" y="983456"/>
                </a:lnTo>
                <a:lnTo>
                  <a:pt x="1375473" y="988219"/>
                </a:lnTo>
                <a:lnTo>
                  <a:pt x="1389768" y="990600"/>
                </a:lnTo>
                <a:lnTo>
                  <a:pt x="1405651" y="991394"/>
                </a:lnTo>
                <a:lnTo>
                  <a:pt x="1418357" y="991394"/>
                </a:lnTo>
                <a:lnTo>
                  <a:pt x="1430270" y="989012"/>
                </a:lnTo>
                <a:lnTo>
                  <a:pt x="1442182" y="985837"/>
                </a:lnTo>
                <a:lnTo>
                  <a:pt x="1451712" y="981869"/>
                </a:lnTo>
                <a:lnTo>
                  <a:pt x="1461242" y="977106"/>
                </a:lnTo>
                <a:lnTo>
                  <a:pt x="1469183" y="971550"/>
                </a:lnTo>
                <a:lnTo>
                  <a:pt x="1476330" y="965200"/>
                </a:lnTo>
                <a:lnTo>
                  <a:pt x="1483478" y="959644"/>
                </a:lnTo>
                <a:lnTo>
                  <a:pt x="1494596" y="949325"/>
                </a:lnTo>
                <a:lnTo>
                  <a:pt x="1502537" y="938212"/>
                </a:lnTo>
                <a:lnTo>
                  <a:pt x="1508891" y="928687"/>
                </a:lnTo>
                <a:lnTo>
                  <a:pt x="1514450" y="916781"/>
                </a:lnTo>
                <a:lnTo>
                  <a:pt x="1521597" y="907256"/>
                </a:lnTo>
                <a:lnTo>
                  <a:pt x="1530333" y="901700"/>
                </a:lnTo>
                <a:lnTo>
                  <a:pt x="1537480" y="896937"/>
                </a:lnTo>
                <a:lnTo>
                  <a:pt x="1545422" y="895350"/>
                </a:lnTo>
                <a:lnTo>
                  <a:pt x="1552569" y="896937"/>
                </a:lnTo>
                <a:lnTo>
                  <a:pt x="1558922" y="900112"/>
                </a:lnTo>
                <a:lnTo>
                  <a:pt x="1564481" y="906462"/>
                </a:lnTo>
                <a:lnTo>
                  <a:pt x="1564481" y="1573212"/>
                </a:lnTo>
                <a:lnTo>
                  <a:pt x="928366" y="1573212"/>
                </a:lnTo>
                <a:lnTo>
                  <a:pt x="918836" y="1574006"/>
                </a:lnTo>
                <a:lnTo>
                  <a:pt x="910101" y="1575594"/>
                </a:lnTo>
                <a:lnTo>
                  <a:pt x="902953" y="1577975"/>
                </a:lnTo>
                <a:lnTo>
                  <a:pt x="898188" y="1580356"/>
                </a:lnTo>
                <a:lnTo>
                  <a:pt x="893423" y="1583531"/>
                </a:lnTo>
                <a:lnTo>
                  <a:pt x="890247" y="1588294"/>
                </a:lnTo>
                <a:lnTo>
                  <a:pt x="887864" y="1592262"/>
                </a:lnTo>
                <a:lnTo>
                  <a:pt x="886276" y="1597819"/>
                </a:lnTo>
                <a:lnTo>
                  <a:pt x="886276" y="1602581"/>
                </a:lnTo>
                <a:lnTo>
                  <a:pt x="886276" y="1607344"/>
                </a:lnTo>
                <a:lnTo>
                  <a:pt x="888659" y="1613694"/>
                </a:lnTo>
                <a:lnTo>
                  <a:pt x="892629" y="1618456"/>
                </a:lnTo>
                <a:lnTo>
                  <a:pt x="897394" y="1624012"/>
                </a:lnTo>
                <a:lnTo>
                  <a:pt x="902953" y="1628775"/>
                </a:lnTo>
                <a:lnTo>
                  <a:pt x="910101" y="1633537"/>
                </a:lnTo>
                <a:lnTo>
                  <a:pt x="918836" y="1638300"/>
                </a:lnTo>
                <a:lnTo>
                  <a:pt x="928366" y="1644650"/>
                </a:lnTo>
                <a:lnTo>
                  <a:pt x="938690" y="1651793"/>
                </a:lnTo>
                <a:lnTo>
                  <a:pt x="950602" y="1662906"/>
                </a:lnTo>
                <a:lnTo>
                  <a:pt x="956956" y="1669256"/>
                </a:lnTo>
                <a:lnTo>
                  <a:pt x="962515" y="1677193"/>
                </a:lnTo>
                <a:lnTo>
                  <a:pt x="967280" y="1685925"/>
                </a:lnTo>
                <a:lnTo>
                  <a:pt x="972044" y="1693862"/>
                </a:lnTo>
                <a:lnTo>
                  <a:pt x="976809" y="1704975"/>
                </a:lnTo>
                <a:lnTo>
                  <a:pt x="979192" y="1715293"/>
                </a:lnTo>
                <a:lnTo>
                  <a:pt x="981574" y="1728787"/>
                </a:lnTo>
                <a:lnTo>
                  <a:pt x="983163" y="1740693"/>
                </a:lnTo>
                <a:lnTo>
                  <a:pt x="981574" y="1755775"/>
                </a:lnTo>
                <a:lnTo>
                  <a:pt x="979192" y="1770062"/>
                </a:lnTo>
                <a:lnTo>
                  <a:pt x="974427" y="1784350"/>
                </a:lnTo>
                <a:lnTo>
                  <a:pt x="968868" y="1797050"/>
                </a:lnTo>
                <a:lnTo>
                  <a:pt x="960132" y="1810543"/>
                </a:lnTo>
                <a:lnTo>
                  <a:pt x="950602" y="1822450"/>
                </a:lnTo>
                <a:lnTo>
                  <a:pt x="941073" y="1834356"/>
                </a:lnTo>
                <a:lnTo>
                  <a:pt x="929160" y="1844675"/>
                </a:lnTo>
                <a:lnTo>
                  <a:pt x="916454" y="1854200"/>
                </a:lnTo>
                <a:lnTo>
                  <a:pt x="902159" y="1862931"/>
                </a:lnTo>
                <a:lnTo>
                  <a:pt x="886276" y="1870075"/>
                </a:lnTo>
                <a:lnTo>
                  <a:pt x="871187" y="1875631"/>
                </a:lnTo>
                <a:lnTo>
                  <a:pt x="854510" y="1880393"/>
                </a:lnTo>
                <a:lnTo>
                  <a:pt x="837039" y="1884362"/>
                </a:lnTo>
                <a:lnTo>
                  <a:pt x="818773" y="1885950"/>
                </a:lnTo>
                <a:lnTo>
                  <a:pt x="799714" y="1887537"/>
                </a:lnTo>
                <a:lnTo>
                  <a:pt x="782242" y="1885950"/>
                </a:lnTo>
                <a:lnTo>
                  <a:pt x="763183" y="1884362"/>
                </a:lnTo>
                <a:lnTo>
                  <a:pt x="746505" y="1880393"/>
                </a:lnTo>
                <a:lnTo>
                  <a:pt x="729828" y="1875631"/>
                </a:lnTo>
                <a:lnTo>
                  <a:pt x="713151" y="1870075"/>
                </a:lnTo>
                <a:lnTo>
                  <a:pt x="698062" y="1862931"/>
                </a:lnTo>
                <a:lnTo>
                  <a:pt x="684562" y="1854200"/>
                </a:lnTo>
                <a:lnTo>
                  <a:pt x="671855" y="1844675"/>
                </a:lnTo>
                <a:lnTo>
                  <a:pt x="659943" y="1834356"/>
                </a:lnTo>
                <a:lnTo>
                  <a:pt x="649619" y="1822450"/>
                </a:lnTo>
                <a:lnTo>
                  <a:pt x="640089" y="1810543"/>
                </a:lnTo>
                <a:lnTo>
                  <a:pt x="632942" y="1797050"/>
                </a:lnTo>
                <a:lnTo>
                  <a:pt x="626589" y="1784350"/>
                </a:lnTo>
                <a:lnTo>
                  <a:pt x="621824" y="1770062"/>
                </a:lnTo>
                <a:lnTo>
                  <a:pt x="619441" y="1755775"/>
                </a:lnTo>
                <a:lnTo>
                  <a:pt x="618647" y="1740693"/>
                </a:lnTo>
                <a:lnTo>
                  <a:pt x="618647" y="1728787"/>
                </a:lnTo>
                <a:lnTo>
                  <a:pt x="621030" y="1715293"/>
                </a:lnTo>
                <a:lnTo>
                  <a:pt x="624206" y="1704975"/>
                </a:lnTo>
                <a:lnTo>
                  <a:pt x="628177" y="1693862"/>
                </a:lnTo>
                <a:lnTo>
                  <a:pt x="632942" y="1685925"/>
                </a:lnTo>
                <a:lnTo>
                  <a:pt x="638501" y="1677193"/>
                </a:lnTo>
                <a:lnTo>
                  <a:pt x="644854" y="1669256"/>
                </a:lnTo>
                <a:lnTo>
                  <a:pt x="650413" y="1662906"/>
                </a:lnTo>
                <a:lnTo>
                  <a:pt x="662325" y="1651793"/>
                </a:lnTo>
                <a:lnTo>
                  <a:pt x="671855" y="1644650"/>
                </a:lnTo>
                <a:lnTo>
                  <a:pt x="682179" y="1638300"/>
                </a:lnTo>
                <a:lnTo>
                  <a:pt x="689327" y="1633537"/>
                </a:lnTo>
                <a:lnTo>
                  <a:pt x="696474" y="1628775"/>
                </a:lnTo>
                <a:lnTo>
                  <a:pt x="702827" y="1624012"/>
                </a:lnTo>
                <a:lnTo>
                  <a:pt x="707592" y="1618456"/>
                </a:lnTo>
                <a:lnTo>
                  <a:pt x="710769" y="1613694"/>
                </a:lnTo>
                <a:lnTo>
                  <a:pt x="713151" y="1607344"/>
                </a:lnTo>
                <a:lnTo>
                  <a:pt x="714739" y="1602581"/>
                </a:lnTo>
                <a:lnTo>
                  <a:pt x="714739" y="1597819"/>
                </a:lnTo>
                <a:lnTo>
                  <a:pt x="713151" y="1592262"/>
                </a:lnTo>
                <a:lnTo>
                  <a:pt x="710769" y="1588294"/>
                </a:lnTo>
                <a:lnTo>
                  <a:pt x="707592" y="1583531"/>
                </a:lnTo>
                <a:lnTo>
                  <a:pt x="702827" y="1580356"/>
                </a:lnTo>
                <a:lnTo>
                  <a:pt x="696474" y="1577975"/>
                </a:lnTo>
                <a:lnTo>
                  <a:pt x="689327" y="1575594"/>
                </a:lnTo>
                <a:lnTo>
                  <a:pt x="681385" y="1574006"/>
                </a:lnTo>
                <a:lnTo>
                  <a:pt x="672649" y="1573212"/>
                </a:lnTo>
                <a:lnTo>
                  <a:pt x="0" y="1573212"/>
                </a:lnTo>
                <a:close/>
              </a:path>
            </a:pathLst>
          </a:custGeom>
          <a:noFill/>
          <a:ln>
            <a:noFill/>
          </a:ln>
        </p:spPr>
      </p:pic>
      <p:pic>
        <p:nvPicPr>
          <p:cNvPr descr="Graphical user interface, text, application&#10;&#10;Description automatically generated" id="479" name="Google Shape;479;p23"/>
          <p:cNvPicPr preferRelativeResize="0"/>
          <p:nvPr/>
        </p:nvPicPr>
        <p:blipFill rotWithShape="1">
          <a:blip r:embed="rId4">
            <a:alphaModFix/>
          </a:blip>
          <a:srcRect b="34052" l="26659" r="26659" t="33041"/>
          <a:stretch/>
        </p:blipFill>
        <p:spPr>
          <a:xfrm>
            <a:off x="4631886" y="2212535"/>
            <a:ext cx="2200275" cy="1568450"/>
          </a:xfrm>
          <a:custGeom>
            <a:rect b="b" l="l" r="r" t="t"/>
            <a:pathLst>
              <a:path extrusionOk="0" h="1568450" w="2200275">
                <a:moveTo>
                  <a:pt x="314212" y="0"/>
                </a:moveTo>
                <a:lnTo>
                  <a:pt x="993417" y="0"/>
                </a:lnTo>
                <a:lnTo>
                  <a:pt x="1002145" y="794"/>
                </a:lnTo>
                <a:lnTo>
                  <a:pt x="1010080" y="2381"/>
                </a:lnTo>
                <a:lnTo>
                  <a:pt x="1017221" y="4763"/>
                </a:lnTo>
                <a:lnTo>
                  <a:pt x="1023568" y="7144"/>
                </a:lnTo>
                <a:lnTo>
                  <a:pt x="1028329" y="10319"/>
                </a:lnTo>
                <a:lnTo>
                  <a:pt x="1031503" y="14288"/>
                </a:lnTo>
                <a:lnTo>
                  <a:pt x="1033883" y="19050"/>
                </a:lnTo>
                <a:lnTo>
                  <a:pt x="1035470" y="23813"/>
                </a:lnTo>
                <a:lnTo>
                  <a:pt x="1035470" y="29369"/>
                </a:lnTo>
                <a:lnTo>
                  <a:pt x="1033883" y="34131"/>
                </a:lnTo>
                <a:lnTo>
                  <a:pt x="1031503" y="39688"/>
                </a:lnTo>
                <a:lnTo>
                  <a:pt x="1028329" y="44450"/>
                </a:lnTo>
                <a:lnTo>
                  <a:pt x="1023568" y="50800"/>
                </a:lnTo>
                <a:lnTo>
                  <a:pt x="1017221" y="55563"/>
                </a:lnTo>
                <a:lnTo>
                  <a:pt x="1011666" y="60325"/>
                </a:lnTo>
                <a:lnTo>
                  <a:pt x="1002938" y="65088"/>
                </a:lnTo>
                <a:lnTo>
                  <a:pt x="992623" y="70644"/>
                </a:lnTo>
                <a:lnTo>
                  <a:pt x="983102" y="77788"/>
                </a:lnTo>
                <a:lnTo>
                  <a:pt x="971200" y="88900"/>
                </a:lnTo>
                <a:lnTo>
                  <a:pt x="965646" y="96044"/>
                </a:lnTo>
                <a:lnTo>
                  <a:pt x="959298" y="103188"/>
                </a:lnTo>
                <a:lnTo>
                  <a:pt x="953744" y="111125"/>
                </a:lnTo>
                <a:lnTo>
                  <a:pt x="948983" y="120650"/>
                </a:lnTo>
                <a:lnTo>
                  <a:pt x="945015" y="131763"/>
                </a:lnTo>
                <a:lnTo>
                  <a:pt x="941842" y="142081"/>
                </a:lnTo>
                <a:lnTo>
                  <a:pt x="939461" y="153988"/>
                </a:lnTo>
                <a:lnTo>
                  <a:pt x="939461" y="166688"/>
                </a:lnTo>
                <a:lnTo>
                  <a:pt x="940255" y="182563"/>
                </a:lnTo>
                <a:lnTo>
                  <a:pt x="942635" y="196850"/>
                </a:lnTo>
                <a:lnTo>
                  <a:pt x="947396" y="211138"/>
                </a:lnTo>
                <a:lnTo>
                  <a:pt x="953744" y="223838"/>
                </a:lnTo>
                <a:lnTo>
                  <a:pt x="960885" y="237331"/>
                </a:lnTo>
                <a:lnTo>
                  <a:pt x="970406" y="249238"/>
                </a:lnTo>
                <a:lnTo>
                  <a:pt x="980721" y="261144"/>
                </a:lnTo>
                <a:lnTo>
                  <a:pt x="992623" y="269875"/>
                </a:lnTo>
                <a:lnTo>
                  <a:pt x="1005319" y="279400"/>
                </a:lnTo>
                <a:lnTo>
                  <a:pt x="1018808" y="288131"/>
                </a:lnTo>
                <a:lnTo>
                  <a:pt x="1033883" y="296069"/>
                </a:lnTo>
                <a:lnTo>
                  <a:pt x="1050546" y="302419"/>
                </a:lnTo>
                <a:lnTo>
                  <a:pt x="1067209" y="307181"/>
                </a:lnTo>
                <a:lnTo>
                  <a:pt x="1083872" y="310356"/>
                </a:lnTo>
                <a:lnTo>
                  <a:pt x="1102915" y="312738"/>
                </a:lnTo>
                <a:lnTo>
                  <a:pt x="1120371" y="314325"/>
                </a:lnTo>
                <a:lnTo>
                  <a:pt x="1139414" y="312738"/>
                </a:lnTo>
                <a:lnTo>
                  <a:pt x="1157664" y="310356"/>
                </a:lnTo>
                <a:lnTo>
                  <a:pt x="1175120" y="307181"/>
                </a:lnTo>
                <a:lnTo>
                  <a:pt x="1191783" y="302419"/>
                </a:lnTo>
                <a:lnTo>
                  <a:pt x="1206859" y="296069"/>
                </a:lnTo>
                <a:lnTo>
                  <a:pt x="1222728" y="288131"/>
                </a:lnTo>
                <a:lnTo>
                  <a:pt x="1237010" y="279400"/>
                </a:lnTo>
                <a:lnTo>
                  <a:pt x="1249706" y="269875"/>
                </a:lnTo>
                <a:lnTo>
                  <a:pt x="1261608" y="261144"/>
                </a:lnTo>
                <a:lnTo>
                  <a:pt x="1272716" y="249238"/>
                </a:lnTo>
                <a:lnTo>
                  <a:pt x="1280651" y="237331"/>
                </a:lnTo>
                <a:lnTo>
                  <a:pt x="1289379" y="223838"/>
                </a:lnTo>
                <a:lnTo>
                  <a:pt x="1294933" y="211138"/>
                </a:lnTo>
                <a:lnTo>
                  <a:pt x="1299694" y="196850"/>
                </a:lnTo>
                <a:lnTo>
                  <a:pt x="1302074" y="182563"/>
                </a:lnTo>
                <a:lnTo>
                  <a:pt x="1303661" y="166688"/>
                </a:lnTo>
                <a:lnTo>
                  <a:pt x="1302074" y="153988"/>
                </a:lnTo>
                <a:lnTo>
                  <a:pt x="1299694" y="142081"/>
                </a:lnTo>
                <a:lnTo>
                  <a:pt x="1297313" y="131763"/>
                </a:lnTo>
                <a:lnTo>
                  <a:pt x="1292553" y="120650"/>
                </a:lnTo>
                <a:lnTo>
                  <a:pt x="1287792" y="111125"/>
                </a:lnTo>
                <a:lnTo>
                  <a:pt x="1283031" y="103188"/>
                </a:lnTo>
                <a:lnTo>
                  <a:pt x="1277477" y="96044"/>
                </a:lnTo>
                <a:lnTo>
                  <a:pt x="1271129" y="88900"/>
                </a:lnTo>
                <a:lnTo>
                  <a:pt x="1259227" y="77788"/>
                </a:lnTo>
                <a:lnTo>
                  <a:pt x="1248912" y="70644"/>
                </a:lnTo>
                <a:lnTo>
                  <a:pt x="1239391" y="65088"/>
                </a:lnTo>
                <a:lnTo>
                  <a:pt x="1230662" y="60325"/>
                </a:lnTo>
                <a:lnTo>
                  <a:pt x="1223521" y="55563"/>
                </a:lnTo>
                <a:lnTo>
                  <a:pt x="1217967" y="50800"/>
                </a:lnTo>
                <a:lnTo>
                  <a:pt x="1213206" y="44450"/>
                </a:lnTo>
                <a:lnTo>
                  <a:pt x="1209239" y="39688"/>
                </a:lnTo>
                <a:lnTo>
                  <a:pt x="1208445" y="34131"/>
                </a:lnTo>
                <a:lnTo>
                  <a:pt x="1206859" y="29369"/>
                </a:lnTo>
                <a:lnTo>
                  <a:pt x="1206859" y="23813"/>
                </a:lnTo>
                <a:lnTo>
                  <a:pt x="1208445" y="19050"/>
                </a:lnTo>
                <a:lnTo>
                  <a:pt x="1210826" y="14288"/>
                </a:lnTo>
                <a:lnTo>
                  <a:pt x="1214000" y="10319"/>
                </a:lnTo>
                <a:lnTo>
                  <a:pt x="1218761" y="7144"/>
                </a:lnTo>
                <a:lnTo>
                  <a:pt x="1223521" y="4763"/>
                </a:lnTo>
                <a:lnTo>
                  <a:pt x="1230662" y="2381"/>
                </a:lnTo>
                <a:lnTo>
                  <a:pt x="1239391" y="794"/>
                </a:lnTo>
                <a:lnTo>
                  <a:pt x="1248912" y="0"/>
                </a:lnTo>
                <a:lnTo>
                  <a:pt x="1884477" y="0"/>
                </a:lnTo>
                <a:lnTo>
                  <a:pt x="1884477" y="434181"/>
                </a:lnTo>
                <a:lnTo>
                  <a:pt x="1885270" y="434181"/>
                </a:lnTo>
                <a:lnTo>
                  <a:pt x="1885270" y="633413"/>
                </a:lnTo>
                <a:lnTo>
                  <a:pt x="1886857" y="642938"/>
                </a:lnTo>
                <a:lnTo>
                  <a:pt x="1887650" y="652463"/>
                </a:lnTo>
                <a:lnTo>
                  <a:pt x="1890031" y="659606"/>
                </a:lnTo>
                <a:lnTo>
                  <a:pt x="1893998" y="665163"/>
                </a:lnTo>
                <a:lnTo>
                  <a:pt x="1899552" y="671513"/>
                </a:lnTo>
                <a:lnTo>
                  <a:pt x="1906694" y="674688"/>
                </a:lnTo>
                <a:lnTo>
                  <a:pt x="1913835" y="674688"/>
                </a:lnTo>
                <a:lnTo>
                  <a:pt x="1920976" y="673894"/>
                </a:lnTo>
                <a:lnTo>
                  <a:pt x="1929704" y="669925"/>
                </a:lnTo>
                <a:lnTo>
                  <a:pt x="1936845" y="662781"/>
                </a:lnTo>
                <a:lnTo>
                  <a:pt x="1943986" y="654844"/>
                </a:lnTo>
                <a:lnTo>
                  <a:pt x="1951128" y="642938"/>
                </a:lnTo>
                <a:lnTo>
                  <a:pt x="1956682" y="633413"/>
                </a:lnTo>
                <a:lnTo>
                  <a:pt x="1963823" y="622300"/>
                </a:lnTo>
                <a:lnTo>
                  <a:pt x="1974931" y="611188"/>
                </a:lnTo>
                <a:lnTo>
                  <a:pt x="1982073" y="604838"/>
                </a:lnTo>
                <a:lnTo>
                  <a:pt x="1989214" y="599281"/>
                </a:lnTo>
                <a:lnTo>
                  <a:pt x="1997942" y="594519"/>
                </a:lnTo>
                <a:lnTo>
                  <a:pt x="2006670" y="589756"/>
                </a:lnTo>
                <a:lnTo>
                  <a:pt x="2016985" y="584994"/>
                </a:lnTo>
                <a:lnTo>
                  <a:pt x="2028094" y="582613"/>
                </a:lnTo>
                <a:lnTo>
                  <a:pt x="2039996" y="580231"/>
                </a:lnTo>
                <a:lnTo>
                  <a:pt x="2052691" y="578644"/>
                </a:lnTo>
                <a:lnTo>
                  <a:pt x="2068560" y="580231"/>
                </a:lnTo>
                <a:lnTo>
                  <a:pt x="2082843" y="582613"/>
                </a:lnTo>
                <a:lnTo>
                  <a:pt x="2097125" y="587375"/>
                </a:lnTo>
                <a:lnTo>
                  <a:pt x="2109820" y="592931"/>
                </a:lnTo>
                <a:lnTo>
                  <a:pt x="2122516" y="601663"/>
                </a:lnTo>
                <a:lnTo>
                  <a:pt x="2134418" y="609600"/>
                </a:lnTo>
                <a:lnTo>
                  <a:pt x="2146320" y="619919"/>
                </a:lnTo>
                <a:lnTo>
                  <a:pt x="2157428" y="631825"/>
                </a:lnTo>
                <a:lnTo>
                  <a:pt x="2165363" y="645319"/>
                </a:lnTo>
                <a:lnTo>
                  <a:pt x="2174884" y="659606"/>
                </a:lnTo>
                <a:lnTo>
                  <a:pt x="2182025" y="674688"/>
                </a:lnTo>
                <a:lnTo>
                  <a:pt x="2188373" y="690563"/>
                </a:lnTo>
                <a:lnTo>
                  <a:pt x="2193134" y="707231"/>
                </a:lnTo>
                <a:lnTo>
                  <a:pt x="2196308" y="724694"/>
                </a:lnTo>
                <a:lnTo>
                  <a:pt x="2198688" y="742156"/>
                </a:lnTo>
                <a:lnTo>
                  <a:pt x="2200275" y="761206"/>
                </a:lnTo>
                <a:lnTo>
                  <a:pt x="2198688" y="779463"/>
                </a:lnTo>
                <a:lnTo>
                  <a:pt x="2196308" y="798513"/>
                </a:lnTo>
                <a:lnTo>
                  <a:pt x="2193134" y="815181"/>
                </a:lnTo>
                <a:lnTo>
                  <a:pt x="2188373" y="831850"/>
                </a:lnTo>
                <a:lnTo>
                  <a:pt x="2182025" y="847725"/>
                </a:lnTo>
                <a:lnTo>
                  <a:pt x="2174884" y="863600"/>
                </a:lnTo>
                <a:lnTo>
                  <a:pt x="2165363" y="876300"/>
                </a:lnTo>
                <a:lnTo>
                  <a:pt x="2157428" y="889794"/>
                </a:lnTo>
                <a:lnTo>
                  <a:pt x="2146320" y="901700"/>
                </a:lnTo>
                <a:lnTo>
                  <a:pt x="2134418" y="912019"/>
                </a:lnTo>
                <a:lnTo>
                  <a:pt x="2122516" y="921544"/>
                </a:lnTo>
                <a:lnTo>
                  <a:pt x="2109820" y="928688"/>
                </a:lnTo>
                <a:lnTo>
                  <a:pt x="2097125" y="935038"/>
                </a:lnTo>
                <a:lnTo>
                  <a:pt x="2082843" y="939800"/>
                </a:lnTo>
                <a:lnTo>
                  <a:pt x="2068560" y="942181"/>
                </a:lnTo>
                <a:lnTo>
                  <a:pt x="2052691" y="942975"/>
                </a:lnTo>
                <a:lnTo>
                  <a:pt x="2039996" y="942975"/>
                </a:lnTo>
                <a:lnTo>
                  <a:pt x="2028094" y="940594"/>
                </a:lnTo>
                <a:lnTo>
                  <a:pt x="2016985" y="937419"/>
                </a:lnTo>
                <a:lnTo>
                  <a:pt x="2006670" y="933450"/>
                </a:lnTo>
                <a:lnTo>
                  <a:pt x="1997942" y="928688"/>
                </a:lnTo>
                <a:lnTo>
                  <a:pt x="1989214" y="923131"/>
                </a:lnTo>
                <a:lnTo>
                  <a:pt x="1982073" y="916781"/>
                </a:lnTo>
                <a:lnTo>
                  <a:pt x="1974931" y="911225"/>
                </a:lnTo>
                <a:lnTo>
                  <a:pt x="1963823" y="899319"/>
                </a:lnTo>
                <a:lnTo>
                  <a:pt x="1956682" y="889794"/>
                </a:lnTo>
                <a:lnTo>
                  <a:pt x="1951128" y="878681"/>
                </a:lnTo>
                <a:lnTo>
                  <a:pt x="1943986" y="868363"/>
                </a:lnTo>
                <a:lnTo>
                  <a:pt x="1936845" y="858838"/>
                </a:lnTo>
                <a:lnTo>
                  <a:pt x="1929704" y="852488"/>
                </a:lnTo>
                <a:lnTo>
                  <a:pt x="1920976" y="847725"/>
                </a:lnTo>
                <a:lnTo>
                  <a:pt x="1913835" y="846931"/>
                </a:lnTo>
                <a:lnTo>
                  <a:pt x="1906694" y="847725"/>
                </a:lnTo>
                <a:lnTo>
                  <a:pt x="1899552" y="851694"/>
                </a:lnTo>
                <a:lnTo>
                  <a:pt x="1893998" y="856456"/>
                </a:lnTo>
                <a:lnTo>
                  <a:pt x="1890031" y="862013"/>
                </a:lnTo>
                <a:lnTo>
                  <a:pt x="1887650" y="870744"/>
                </a:lnTo>
                <a:lnTo>
                  <a:pt x="1886857" y="878681"/>
                </a:lnTo>
                <a:lnTo>
                  <a:pt x="1885270" y="888206"/>
                </a:lnTo>
                <a:lnTo>
                  <a:pt x="1885270" y="1207294"/>
                </a:lnTo>
                <a:lnTo>
                  <a:pt x="1884477" y="1207294"/>
                </a:lnTo>
                <a:lnTo>
                  <a:pt x="1884477" y="1568450"/>
                </a:lnTo>
                <a:lnTo>
                  <a:pt x="1206065" y="1568450"/>
                </a:lnTo>
                <a:lnTo>
                  <a:pt x="1196544" y="1568450"/>
                </a:lnTo>
                <a:lnTo>
                  <a:pt x="1188609" y="1566069"/>
                </a:lnTo>
                <a:lnTo>
                  <a:pt x="1181468" y="1564481"/>
                </a:lnTo>
                <a:lnTo>
                  <a:pt x="1176707" y="1561306"/>
                </a:lnTo>
                <a:lnTo>
                  <a:pt x="1171946" y="1557338"/>
                </a:lnTo>
                <a:lnTo>
                  <a:pt x="1167979" y="1554163"/>
                </a:lnTo>
                <a:lnTo>
                  <a:pt x="1165598" y="1549400"/>
                </a:lnTo>
                <a:lnTo>
                  <a:pt x="1164805" y="1544638"/>
                </a:lnTo>
                <a:lnTo>
                  <a:pt x="1164805" y="1539875"/>
                </a:lnTo>
                <a:lnTo>
                  <a:pt x="1164805" y="1534319"/>
                </a:lnTo>
                <a:lnTo>
                  <a:pt x="1167185" y="1529556"/>
                </a:lnTo>
                <a:lnTo>
                  <a:pt x="1170359" y="1523206"/>
                </a:lnTo>
                <a:lnTo>
                  <a:pt x="1175120" y="1518444"/>
                </a:lnTo>
                <a:lnTo>
                  <a:pt x="1181468" y="1512888"/>
                </a:lnTo>
                <a:lnTo>
                  <a:pt x="1188609" y="1508125"/>
                </a:lnTo>
                <a:lnTo>
                  <a:pt x="1196544" y="1503363"/>
                </a:lnTo>
                <a:lnTo>
                  <a:pt x="1206065" y="1497013"/>
                </a:lnTo>
                <a:lnTo>
                  <a:pt x="1216380" y="1489869"/>
                </a:lnTo>
                <a:lnTo>
                  <a:pt x="1228282" y="1479550"/>
                </a:lnTo>
                <a:lnTo>
                  <a:pt x="1234630" y="1472406"/>
                </a:lnTo>
                <a:lnTo>
                  <a:pt x="1240184" y="1465263"/>
                </a:lnTo>
                <a:lnTo>
                  <a:pt x="1244945" y="1456531"/>
                </a:lnTo>
                <a:lnTo>
                  <a:pt x="1249706" y="1447006"/>
                </a:lnTo>
                <a:lnTo>
                  <a:pt x="1254466" y="1436688"/>
                </a:lnTo>
                <a:lnTo>
                  <a:pt x="1256847" y="1425575"/>
                </a:lnTo>
                <a:lnTo>
                  <a:pt x="1259227" y="1414463"/>
                </a:lnTo>
                <a:lnTo>
                  <a:pt x="1260814" y="1400969"/>
                </a:lnTo>
                <a:lnTo>
                  <a:pt x="1259227" y="1385888"/>
                </a:lnTo>
                <a:lnTo>
                  <a:pt x="1256847" y="1371600"/>
                </a:lnTo>
                <a:lnTo>
                  <a:pt x="1252086" y="1357313"/>
                </a:lnTo>
                <a:lnTo>
                  <a:pt x="1246532" y="1343819"/>
                </a:lnTo>
                <a:lnTo>
                  <a:pt x="1237804" y="1331119"/>
                </a:lnTo>
                <a:lnTo>
                  <a:pt x="1228282" y="1319213"/>
                </a:lnTo>
                <a:lnTo>
                  <a:pt x="1218761" y="1308100"/>
                </a:lnTo>
                <a:lnTo>
                  <a:pt x="1206859" y="1297781"/>
                </a:lnTo>
                <a:lnTo>
                  <a:pt x="1194163" y="1288256"/>
                </a:lnTo>
                <a:lnTo>
                  <a:pt x="1179881" y="1280319"/>
                </a:lnTo>
                <a:lnTo>
                  <a:pt x="1164805" y="1273175"/>
                </a:lnTo>
                <a:lnTo>
                  <a:pt x="1148936" y="1266031"/>
                </a:lnTo>
                <a:lnTo>
                  <a:pt x="1132273" y="1261269"/>
                </a:lnTo>
                <a:lnTo>
                  <a:pt x="1114817" y="1257300"/>
                </a:lnTo>
                <a:lnTo>
                  <a:pt x="1096567" y="1254919"/>
                </a:lnTo>
                <a:lnTo>
                  <a:pt x="1078317" y="1254919"/>
                </a:lnTo>
                <a:lnTo>
                  <a:pt x="1060068" y="1254919"/>
                </a:lnTo>
                <a:lnTo>
                  <a:pt x="1041025" y="1257300"/>
                </a:lnTo>
                <a:lnTo>
                  <a:pt x="1024362" y="1261269"/>
                </a:lnTo>
                <a:lnTo>
                  <a:pt x="1006906" y="1266031"/>
                </a:lnTo>
                <a:lnTo>
                  <a:pt x="991036" y="1273175"/>
                </a:lnTo>
                <a:lnTo>
                  <a:pt x="975961" y="1280319"/>
                </a:lnTo>
                <a:lnTo>
                  <a:pt x="963265" y="1288256"/>
                </a:lnTo>
                <a:lnTo>
                  <a:pt x="949776" y="1297781"/>
                </a:lnTo>
                <a:lnTo>
                  <a:pt x="937874" y="1308100"/>
                </a:lnTo>
                <a:lnTo>
                  <a:pt x="927559" y="1319213"/>
                </a:lnTo>
                <a:lnTo>
                  <a:pt x="918038" y="1331119"/>
                </a:lnTo>
                <a:lnTo>
                  <a:pt x="910897" y="1343819"/>
                </a:lnTo>
                <a:lnTo>
                  <a:pt x="904549" y="1357313"/>
                </a:lnTo>
                <a:lnTo>
                  <a:pt x="899788" y="1371600"/>
                </a:lnTo>
                <a:lnTo>
                  <a:pt x="897408" y="1385888"/>
                </a:lnTo>
                <a:lnTo>
                  <a:pt x="896614" y="1400969"/>
                </a:lnTo>
                <a:lnTo>
                  <a:pt x="896614" y="1414463"/>
                </a:lnTo>
                <a:lnTo>
                  <a:pt x="898995" y="1425575"/>
                </a:lnTo>
                <a:lnTo>
                  <a:pt x="902168" y="1436688"/>
                </a:lnTo>
                <a:lnTo>
                  <a:pt x="906136" y="1447006"/>
                </a:lnTo>
                <a:lnTo>
                  <a:pt x="910897" y="1456531"/>
                </a:lnTo>
                <a:lnTo>
                  <a:pt x="916451" y="1465263"/>
                </a:lnTo>
                <a:lnTo>
                  <a:pt x="922799" y="1472406"/>
                </a:lnTo>
                <a:lnTo>
                  <a:pt x="928353" y="1479550"/>
                </a:lnTo>
                <a:lnTo>
                  <a:pt x="940255" y="1489869"/>
                </a:lnTo>
                <a:lnTo>
                  <a:pt x="949776" y="1497013"/>
                </a:lnTo>
                <a:lnTo>
                  <a:pt x="960885" y="1503363"/>
                </a:lnTo>
                <a:lnTo>
                  <a:pt x="968026" y="1508125"/>
                </a:lnTo>
                <a:lnTo>
                  <a:pt x="975167" y="1512888"/>
                </a:lnTo>
                <a:lnTo>
                  <a:pt x="980721" y="1518444"/>
                </a:lnTo>
                <a:lnTo>
                  <a:pt x="985482" y="1523206"/>
                </a:lnTo>
                <a:lnTo>
                  <a:pt x="988656" y="1529556"/>
                </a:lnTo>
                <a:lnTo>
                  <a:pt x="991036" y="1534319"/>
                </a:lnTo>
                <a:lnTo>
                  <a:pt x="992623" y="1539875"/>
                </a:lnTo>
                <a:lnTo>
                  <a:pt x="992623" y="1544638"/>
                </a:lnTo>
                <a:lnTo>
                  <a:pt x="991036" y="1549400"/>
                </a:lnTo>
                <a:lnTo>
                  <a:pt x="988656" y="1554163"/>
                </a:lnTo>
                <a:lnTo>
                  <a:pt x="985482" y="1557338"/>
                </a:lnTo>
                <a:lnTo>
                  <a:pt x="980721" y="1561306"/>
                </a:lnTo>
                <a:lnTo>
                  <a:pt x="975167" y="1564481"/>
                </a:lnTo>
                <a:lnTo>
                  <a:pt x="968026" y="1566069"/>
                </a:lnTo>
                <a:lnTo>
                  <a:pt x="959298" y="1568450"/>
                </a:lnTo>
                <a:lnTo>
                  <a:pt x="951363" y="1568450"/>
                </a:lnTo>
                <a:lnTo>
                  <a:pt x="314212" y="1568450"/>
                </a:lnTo>
                <a:lnTo>
                  <a:pt x="314212" y="1134269"/>
                </a:lnTo>
                <a:lnTo>
                  <a:pt x="312625" y="1134269"/>
                </a:lnTo>
                <a:lnTo>
                  <a:pt x="312625" y="935038"/>
                </a:lnTo>
                <a:lnTo>
                  <a:pt x="312625" y="925513"/>
                </a:lnTo>
                <a:lnTo>
                  <a:pt x="310244" y="915988"/>
                </a:lnTo>
                <a:lnTo>
                  <a:pt x="307864" y="908844"/>
                </a:lnTo>
                <a:lnTo>
                  <a:pt x="304690" y="902494"/>
                </a:lnTo>
                <a:lnTo>
                  <a:pt x="299929" y="896938"/>
                </a:lnTo>
                <a:lnTo>
                  <a:pt x="292788" y="894556"/>
                </a:lnTo>
                <a:lnTo>
                  <a:pt x="285647" y="892969"/>
                </a:lnTo>
                <a:lnTo>
                  <a:pt x="277712" y="894556"/>
                </a:lnTo>
                <a:lnTo>
                  <a:pt x="270571" y="897731"/>
                </a:lnTo>
                <a:lnTo>
                  <a:pt x="261843" y="904875"/>
                </a:lnTo>
                <a:lnTo>
                  <a:pt x="254702" y="914400"/>
                </a:lnTo>
                <a:lnTo>
                  <a:pt x="249148" y="925513"/>
                </a:lnTo>
                <a:lnTo>
                  <a:pt x="242800" y="935831"/>
                </a:lnTo>
                <a:lnTo>
                  <a:pt x="234865" y="945356"/>
                </a:lnTo>
                <a:lnTo>
                  <a:pt x="223757" y="957263"/>
                </a:lnTo>
                <a:lnTo>
                  <a:pt x="216616" y="962819"/>
                </a:lnTo>
                <a:lnTo>
                  <a:pt x="209475" y="969169"/>
                </a:lnTo>
                <a:lnTo>
                  <a:pt x="201540" y="974725"/>
                </a:lnTo>
                <a:lnTo>
                  <a:pt x="192018" y="979488"/>
                </a:lnTo>
                <a:lnTo>
                  <a:pt x="182497" y="983456"/>
                </a:lnTo>
                <a:lnTo>
                  <a:pt x="170595" y="986631"/>
                </a:lnTo>
                <a:lnTo>
                  <a:pt x="158693" y="988219"/>
                </a:lnTo>
                <a:lnTo>
                  <a:pt x="145997" y="989013"/>
                </a:lnTo>
                <a:lnTo>
                  <a:pt x="131715" y="988219"/>
                </a:lnTo>
                <a:lnTo>
                  <a:pt x="115846" y="985838"/>
                </a:lnTo>
                <a:lnTo>
                  <a:pt x="101563" y="981075"/>
                </a:lnTo>
                <a:lnTo>
                  <a:pt x="88868" y="974725"/>
                </a:lnTo>
                <a:lnTo>
                  <a:pt x="75379" y="967581"/>
                </a:lnTo>
                <a:lnTo>
                  <a:pt x="64271" y="958850"/>
                </a:lnTo>
                <a:lnTo>
                  <a:pt x="53162" y="947738"/>
                </a:lnTo>
                <a:lnTo>
                  <a:pt x="42847" y="935831"/>
                </a:lnTo>
                <a:lnTo>
                  <a:pt x="33326" y="923131"/>
                </a:lnTo>
                <a:lnTo>
                  <a:pt x="24598" y="908844"/>
                </a:lnTo>
                <a:lnTo>
                  <a:pt x="17456" y="894556"/>
                </a:lnTo>
                <a:lnTo>
                  <a:pt x="11902" y="877888"/>
                </a:lnTo>
                <a:lnTo>
                  <a:pt x="5554" y="861219"/>
                </a:lnTo>
                <a:lnTo>
                  <a:pt x="2381" y="844550"/>
                </a:lnTo>
                <a:lnTo>
                  <a:pt x="794" y="825500"/>
                </a:lnTo>
                <a:lnTo>
                  <a:pt x="0" y="808038"/>
                </a:lnTo>
                <a:lnTo>
                  <a:pt x="794" y="788988"/>
                </a:lnTo>
                <a:lnTo>
                  <a:pt x="2381" y="770731"/>
                </a:lnTo>
                <a:lnTo>
                  <a:pt x="5554" y="753269"/>
                </a:lnTo>
                <a:lnTo>
                  <a:pt x="11902" y="736600"/>
                </a:lnTo>
                <a:lnTo>
                  <a:pt x="17456" y="719931"/>
                </a:lnTo>
                <a:lnTo>
                  <a:pt x="24598" y="705644"/>
                </a:lnTo>
                <a:lnTo>
                  <a:pt x="33326" y="691356"/>
                </a:lnTo>
                <a:lnTo>
                  <a:pt x="42847" y="678656"/>
                </a:lnTo>
                <a:lnTo>
                  <a:pt x="53162" y="666750"/>
                </a:lnTo>
                <a:lnTo>
                  <a:pt x="64271" y="655638"/>
                </a:lnTo>
                <a:lnTo>
                  <a:pt x="75379" y="647700"/>
                </a:lnTo>
                <a:lnTo>
                  <a:pt x="88868" y="638969"/>
                </a:lnTo>
                <a:lnTo>
                  <a:pt x="101563" y="633413"/>
                </a:lnTo>
                <a:lnTo>
                  <a:pt x="115846" y="628650"/>
                </a:lnTo>
                <a:lnTo>
                  <a:pt x="131715" y="626269"/>
                </a:lnTo>
                <a:lnTo>
                  <a:pt x="145997" y="624681"/>
                </a:lnTo>
                <a:lnTo>
                  <a:pt x="158693" y="626269"/>
                </a:lnTo>
                <a:lnTo>
                  <a:pt x="170595" y="627063"/>
                </a:lnTo>
                <a:lnTo>
                  <a:pt x="182497" y="631031"/>
                </a:lnTo>
                <a:lnTo>
                  <a:pt x="192018" y="635794"/>
                </a:lnTo>
                <a:lnTo>
                  <a:pt x="201540" y="640556"/>
                </a:lnTo>
                <a:lnTo>
                  <a:pt x="209475" y="645319"/>
                </a:lnTo>
                <a:lnTo>
                  <a:pt x="216616" y="650875"/>
                </a:lnTo>
                <a:lnTo>
                  <a:pt x="223757" y="657225"/>
                </a:lnTo>
                <a:lnTo>
                  <a:pt x="234865" y="669131"/>
                </a:lnTo>
                <a:lnTo>
                  <a:pt x="242800" y="678656"/>
                </a:lnTo>
                <a:lnTo>
                  <a:pt x="249148" y="688975"/>
                </a:lnTo>
                <a:lnTo>
                  <a:pt x="254702" y="700881"/>
                </a:lnTo>
                <a:lnTo>
                  <a:pt x="261843" y="709613"/>
                </a:lnTo>
                <a:lnTo>
                  <a:pt x="270571" y="716756"/>
                </a:lnTo>
                <a:lnTo>
                  <a:pt x="277712" y="719931"/>
                </a:lnTo>
                <a:lnTo>
                  <a:pt x="285647" y="721519"/>
                </a:lnTo>
                <a:lnTo>
                  <a:pt x="292788" y="721519"/>
                </a:lnTo>
                <a:lnTo>
                  <a:pt x="299929" y="717550"/>
                </a:lnTo>
                <a:lnTo>
                  <a:pt x="304690" y="711994"/>
                </a:lnTo>
                <a:lnTo>
                  <a:pt x="307864" y="705644"/>
                </a:lnTo>
                <a:lnTo>
                  <a:pt x="310244" y="698500"/>
                </a:lnTo>
                <a:lnTo>
                  <a:pt x="312625" y="688975"/>
                </a:lnTo>
                <a:lnTo>
                  <a:pt x="312625" y="679450"/>
                </a:lnTo>
                <a:lnTo>
                  <a:pt x="312625" y="360363"/>
                </a:lnTo>
                <a:lnTo>
                  <a:pt x="314212" y="360363"/>
                </a:lnTo>
                <a:close/>
              </a:path>
            </a:pathLst>
          </a:custGeom>
          <a:noFill/>
          <a:ln>
            <a:noFill/>
          </a:ln>
        </p:spPr>
      </p:pic>
      <p:pic>
        <p:nvPicPr>
          <p:cNvPr descr="Graphical user interface, text, application&#10;&#10;Description automatically generated" id="480" name="Google Shape;480;p23"/>
          <p:cNvPicPr preferRelativeResize="0"/>
          <p:nvPr/>
        </p:nvPicPr>
        <p:blipFill rotWithShape="1">
          <a:blip r:embed="rId4">
            <a:alphaModFix/>
          </a:blip>
          <a:srcRect b="33773" l="66504" r="151" t="26758"/>
          <a:stretch/>
        </p:blipFill>
        <p:spPr>
          <a:xfrm>
            <a:off x="6494312" y="1896047"/>
            <a:ext cx="1578768" cy="1900900"/>
          </a:xfrm>
          <a:custGeom>
            <a:rect b="b" l="l" r="r" t="t"/>
            <a:pathLst>
              <a:path extrusionOk="0" h="1881188" w="1571625">
                <a:moveTo>
                  <a:pt x="745708" y="0"/>
                </a:moveTo>
                <a:lnTo>
                  <a:pt x="764768" y="0"/>
                </a:lnTo>
                <a:lnTo>
                  <a:pt x="782239" y="0"/>
                </a:lnTo>
                <a:lnTo>
                  <a:pt x="799710" y="2380"/>
                </a:lnTo>
                <a:lnTo>
                  <a:pt x="817976" y="5554"/>
                </a:lnTo>
                <a:lnTo>
                  <a:pt x="834653" y="10315"/>
                </a:lnTo>
                <a:lnTo>
                  <a:pt x="851330" y="16662"/>
                </a:lnTo>
                <a:lnTo>
                  <a:pt x="865625" y="24596"/>
                </a:lnTo>
                <a:lnTo>
                  <a:pt x="879920" y="33324"/>
                </a:lnTo>
                <a:lnTo>
                  <a:pt x="892626" y="42845"/>
                </a:lnTo>
                <a:lnTo>
                  <a:pt x="904538" y="52366"/>
                </a:lnTo>
                <a:lnTo>
                  <a:pt x="914862" y="64267"/>
                </a:lnTo>
                <a:lnTo>
                  <a:pt x="923598" y="76168"/>
                </a:lnTo>
                <a:lnTo>
                  <a:pt x="931539" y="88863"/>
                </a:lnTo>
                <a:lnTo>
                  <a:pt x="937893" y="102351"/>
                </a:lnTo>
                <a:lnTo>
                  <a:pt x="942658" y="116632"/>
                </a:lnTo>
                <a:lnTo>
                  <a:pt x="945040" y="130120"/>
                </a:lnTo>
                <a:lnTo>
                  <a:pt x="945834" y="145989"/>
                </a:lnTo>
                <a:lnTo>
                  <a:pt x="945040" y="158683"/>
                </a:lnTo>
                <a:lnTo>
                  <a:pt x="943452" y="170584"/>
                </a:lnTo>
                <a:lnTo>
                  <a:pt x="940275" y="181692"/>
                </a:lnTo>
                <a:lnTo>
                  <a:pt x="936304" y="192007"/>
                </a:lnTo>
                <a:lnTo>
                  <a:pt x="931539" y="201528"/>
                </a:lnTo>
                <a:lnTo>
                  <a:pt x="925980" y="210255"/>
                </a:lnTo>
                <a:lnTo>
                  <a:pt x="919627" y="217396"/>
                </a:lnTo>
                <a:lnTo>
                  <a:pt x="914068" y="224537"/>
                </a:lnTo>
                <a:lnTo>
                  <a:pt x="902156" y="234851"/>
                </a:lnTo>
                <a:lnTo>
                  <a:pt x="892626" y="241992"/>
                </a:lnTo>
                <a:lnTo>
                  <a:pt x="882302" y="247546"/>
                </a:lnTo>
                <a:lnTo>
                  <a:pt x="875155" y="251513"/>
                </a:lnTo>
                <a:lnTo>
                  <a:pt x="868802" y="256273"/>
                </a:lnTo>
                <a:lnTo>
                  <a:pt x="863242" y="261034"/>
                </a:lnTo>
                <a:lnTo>
                  <a:pt x="859272" y="264207"/>
                </a:lnTo>
                <a:lnTo>
                  <a:pt x="856095" y="268968"/>
                </a:lnTo>
                <a:lnTo>
                  <a:pt x="852124" y="273728"/>
                </a:lnTo>
                <a:lnTo>
                  <a:pt x="851330" y="278489"/>
                </a:lnTo>
                <a:lnTo>
                  <a:pt x="849742" y="283249"/>
                </a:lnTo>
                <a:lnTo>
                  <a:pt x="849742" y="288010"/>
                </a:lnTo>
                <a:lnTo>
                  <a:pt x="849742" y="291977"/>
                </a:lnTo>
                <a:lnTo>
                  <a:pt x="852124" y="296738"/>
                </a:lnTo>
                <a:lnTo>
                  <a:pt x="854507" y="299911"/>
                </a:lnTo>
                <a:lnTo>
                  <a:pt x="858478" y="303878"/>
                </a:lnTo>
                <a:lnTo>
                  <a:pt x="861654" y="306258"/>
                </a:lnTo>
                <a:lnTo>
                  <a:pt x="868007" y="308639"/>
                </a:lnTo>
                <a:lnTo>
                  <a:pt x="873566" y="311019"/>
                </a:lnTo>
                <a:lnTo>
                  <a:pt x="1571625" y="311019"/>
                </a:lnTo>
                <a:lnTo>
                  <a:pt x="1571625" y="1881188"/>
                </a:lnTo>
                <a:lnTo>
                  <a:pt x="854507" y="1881188"/>
                </a:lnTo>
                <a:lnTo>
                  <a:pt x="851330" y="1874841"/>
                </a:lnTo>
                <a:lnTo>
                  <a:pt x="849742" y="1869287"/>
                </a:lnTo>
                <a:lnTo>
                  <a:pt x="849742" y="1862146"/>
                </a:lnTo>
                <a:lnTo>
                  <a:pt x="852124" y="1855005"/>
                </a:lnTo>
                <a:lnTo>
                  <a:pt x="856889" y="1847865"/>
                </a:lnTo>
                <a:lnTo>
                  <a:pt x="863242" y="1842311"/>
                </a:lnTo>
                <a:lnTo>
                  <a:pt x="871184" y="1835170"/>
                </a:lnTo>
                <a:lnTo>
                  <a:pt x="882302" y="1828823"/>
                </a:lnTo>
                <a:lnTo>
                  <a:pt x="891832" y="1823269"/>
                </a:lnTo>
                <a:lnTo>
                  <a:pt x="902156" y="1816128"/>
                </a:lnTo>
                <a:lnTo>
                  <a:pt x="914068" y="1805020"/>
                </a:lnTo>
                <a:lnTo>
                  <a:pt x="919627" y="1797880"/>
                </a:lnTo>
                <a:lnTo>
                  <a:pt x="925980" y="1790739"/>
                </a:lnTo>
                <a:lnTo>
                  <a:pt x="930745" y="1782805"/>
                </a:lnTo>
                <a:lnTo>
                  <a:pt x="935510" y="1773284"/>
                </a:lnTo>
                <a:lnTo>
                  <a:pt x="940275" y="1762176"/>
                </a:lnTo>
                <a:lnTo>
                  <a:pt x="942658" y="1751861"/>
                </a:lnTo>
                <a:lnTo>
                  <a:pt x="945040" y="1739960"/>
                </a:lnTo>
                <a:lnTo>
                  <a:pt x="945834" y="1727266"/>
                </a:lnTo>
                <a:lnTo>
                  <a:pt x="945040" y="1711397"/>
                </a:lnTo>
                <a:lnTo>
                  <a:pt x="942658" y="1697116"/>
                </a:lnTo>
                <a:lnTo>
                  <a:pt x="937893" y="1682834"/>
                </a:lnTo>
                <a:lnTo>
                  <a:pt x="931539" y="1670140"/>
                </a:lnTo>
                <a:lnTo>
                  <a:pt x="923598" y="1656652"/>
                </a:lnTo>
                <a:lnTo>
                  <a:pt x="914862" y="1644750"/>
                </a:lnTo>
                <a:lnTo>
                  <a:pt x="904538" y="1634436"/>
                </a:lnTo>
                <a:lnTo>
                  <a:pt x="892626" y="1623328"/>
                </a:lnTo>
                <a:lnTo>
                  <a:pt x="879920" y="1614601"/>
                </a:lnTo>
                <a:lnTo>
                  <a:pt x="865625" y="1605873"/>
                </a:lnTo>
                <a:lnTo>
                  <a:pt x="849742" y="1598732"/>
                </a:lnTo>
                <a:lnTo>
                  <a:pt x="834653" y="1591592"/>
                </a:lnTo>
                <a:lnTo>
                  <a:pt x="817976" y="1586831"/>
                </a:lnTo>
                <a:lnTo>
                  <a:pt x="799710" y="1583657"/>
                </a:lnTo>
                <a:lnTo>
                  <a:pt x="782239" y="1581277"/>
                </a:lnTo>
                <a:lnTo>
                  <a:pt x="763179" y="1581277"/>
                </a:lnTo>
                <a:lnTo>
                  <a:pt x="745708" y="1581277"/>
                </a:lnTo>
                <a:lnTo>
                  <a:pt x="726648" y="1583657"/>
                </a:lnTo>
                <a:lnTo>
                  <a:pt x="709971" y="1586831"/>
                </a:lnTo>
                <a:lnTo>
                  <a:pt x="693294" y="1591592"/>
                </a:lnTo>
                <a:lnTo>
                  <a:pt x="676617" y="1598732"/>
                </a:lnTo>
                <a:lnTo>
                  <a:pt x="661528" y="1605873"/>
                </a:lnTo>
                <a:lnTo>
                  <a:pt x="648028" y="1614601"/>
                </a:lnTo>
                <a:lnTo>
                  <a:pt x="635321" y="1623328"/>
                </a:lnTo>
                <a:lnTo>
                  <a:pt x="623409" y="1634436"/>
                </a:lnTo>
                <a:lnTo>
                  <a:pt x="612291" y="1644750"/>
                </a:lnTo>
                <a:lnTo>
                  <a:pt x="602761" y="1656652"/>
                </a:lnTo>
                <a:lnTo>
                  <a:pt x="595614" y="1670140"/>
                </a:lnTo>
                <a:lnTo>
                  <a:pt x="590054" y="1682834"/>
                </a:lnTo>
                <a:lnTo>
                  <a:pt x="585290" y="1697116"/>
                </a:lnTo>
                <a:lnTo>
                  <a:pt x="582907" y="1711397"/>
                </a:lnTo>
                <a:lnTo>
                  <a:pt x="581319" y="1727266"/>
                </a:lnTo>
                <a:lnTo>
                  <a:pt x="581319" y="1739960"/>
                </a:lnTo>
                <a:lnTo>
                  <a:pt x="583701" y="1751861"/>
                </a:lnTo>
                <a:lnTo>
                  <a:pt x="587672" y="1762176"/>
                </a:lnTo>
                <a:lnTo>
                  <a:pt x="590849" y="1773284"/>
                </a:lnTo>
                <a:lnTo>
                  <a:pt x="595614" y="1782805"/>
                </a:lnTo>
                <a:lnTo>
                  <a:pt x="601967" y="1790739"/>
                </a:lnTo>
                <a:lnTo>
                  <a:pt x="607526" y="1797880"/>
                </a:lnTo>
                <a:lnTo>
                  <a:pt x="613879" y="1805020"/>
                </a:lnTo>
                <a:lnTo>
                  <a:pt x="625791" y="1816128"/>
                </a:lnTo>
                <a:lnTo>
                  <a:pt x="635321" y="1823269"/>
                </a:lnTo>
                <a:lnTo>
                  <a:pt x="645645" y="1828823"/>
                </a:lnTo>
                <a:lnTo>
                  <a:pt x="655175" y="1835170"/>
                </a:lnTo>
                <a:lnTo>
                  <a:pt x="663911" y="1842311"/>
                </a:lnTo>
                <a:lnTo>
                  <a:pt x="670264" y="1847865"/>
                </a:lnTo>
                <a:lnTo>
                  <a:pt x="675029" y="1855005"/>
                </a:lnTo>
                <a:lnTo>
                  <a:pt x="677411" y="1862146"/>
                </a:lnTo>
                <a:lnTo>
                  <a:pt x="677411" y="1869287"/>
                </a:lnTo>
                <a:lnTo>
                  <a:pt x="676617" y="1874841"/>
                </a:lnTo>
                <a:lnTo>
                  <a:pt x="672646" y="1881188"/>
                </a:lnTo>
                <a:lnTo>
                  <a:pt x="0" y="1881188"/>
                </a:lnTo>
                <a:lnTo>
                  <a:pt x="0" y="1169495"/>
                </a:lnTo>
                <a:lnTo>
                  <a:pt x="4765" y="1164734"/>
                </a:lnTo>
                <a:lnTo>
                  <a:pt x="11913" y="1160767"/>
                </a:lnTo>
                <a:lnTo>
                  <a:pt x="19060" y="1159974"/>
                </a:lnTo>
                <a:lnTo>
                  <a:pt x="26207" y="1160767"/>
                </a:lnTo>
                <a:lnTo>
                  <a:pt x="34149" y="1165527"/>
                </a:lnTo>
                <a:lnTo>
                  <a:pt x="42884" y="1171875"/>
                </a:lnTo>
                <a:lnTo>
                  <a:pt x="50032" y="1181396"/>
                </a:lnTo>
                <a:lnTo>
                  <a:pt x="55591" y="1191710"/>
                </a:lnTo>
                <a:lnTo>
                  <a:pt x="61944" y="1202818"/>
                </a:lnTo>
                <a:lnTo>
                  <a:pt x="69886" y="1212339"/>
                </a:lnTo>
                <a:lnTo>
                  <a:pt x="81004" y="1224240"/>
                </a:lnTo>
                <a:lnTo>
                  <a:pt x="86563" y="1229794"/>
                </a:lnTo>
                <a:lnTo>
                  <a:pt x="95298" y="1236141"/>
                </a:lnTo>
                <a:lnTo>
                  <a:pt x="103240" y="1241695"/>
                </a:lnTo>
                <a:lnTo>
                  <a:pt x="112770" y="1246456"/>
                </a:lnTo>
                <a:lnTo>
                  <a:pt x="122300" y="1250423"/>
                </a:lnTo>
                <a:lnTo>
                  <a:pt x="134212" y="1253597"/>
                </a:lnTo>
                <a:lnTo>
                  <a:pt x="146124" y="1255977"/>
                </a:lnTo>
                <a:lnTo>
                  <a:pt x="158830" y="1255977"/>
                </a:lnTo>
                <a:lnTo>
                  <a:pt x="173125" y="1255183"/>
                </a:lnTo>
                <a:lnTo>
                  <a:pt x="189008" y="1252803"/>
                </a:lnTo>
                <a:lnTo>
                  <a:pt x="201715" y="1248043"/>
                </a:lnTo>
                <a:lnTo>
                  <a:pt x="216009" y="1241695"/>
                </a:lnTo>
                <a:lnTo>
                  <a:pt x="227922" y="1234555"/>
                </a:lnTo>
                <a:lnTo>
                  <a:pt x="240628" y="1225034"/>
                </a:lnTo>
                <a:lnTo>
                  <a:pt x="251746" y="1214719"/>
                </a:lnTo>
                <a:lnTo>
                  <a:pt x="262070" y="1202818"/>
                </a:lnTo>
                <a:lnTo>
                  <a:pt x="271600" y="1189330"/>
                </a:lnTo>
                <a:lnTo>
                  <a:pt x="280336" y="1176635"/>
                </a:lnTo>
                <a:lnTo>
                  <a:pt x="287483" y="1160767"/>
                </a:lnTo>
                <a:lnTo>
                  <a:pt x="293042" y="1144899"/>
                </a:lnTo>
                <a:lnTo>
                  <a:pt x="297807" y="1128237"/>
                </a:lnTo>
                <a:lnTo>
                  <a:pt x="301778" y="1111575"/>
                </a:lnTo>
                <a:lnTo>
                  <a:pt x="304160" y="1092533"/>
                </a:lnTo>
                <a:lnTo>
                  <a:pt x="304954" y="1074285"/>
                </a:lnTo>
                <a:lnTo>
                  <a:pt x="304160" y="1055243"/>
                </a:lnTo>
                <a:lnTo>
                  <a:pt x="301778" y="1037788"/>
                </a:lnTo>
                <a:lnTo>
                  <a:pt x="297807" y="1020332"/>
                </a:lnTo>
                <a:lnTo>
                  <a:pt x="293042" y="1003671"/>
                </a:lnTo>
                <a:lnTo>
                  <a:pt x="287483" y="987802"/>
                </a:lnTo>
                <a:lnTo>
                  <a:pt x="280336" y="972727"/>
                </a:lnTo>
                <a:lnTo>
                  <a:pt x="271600" y="958446"/>
                </a:lnTo>
                <a:lnTo>
                  <a:pt x="262070" y="944958"/>
                </a:lnTo>
                <a:lnTo>
                  <a:pt x="251746" y="933057"/>
                </a:lnTo>
                <a:lnTo>
                  <a:pt x="240628" y="922742"/>
                </a:lnTo>
                <a:lnTo>
                  <a:pt x="227922" y="914808"/>
                </a:lnTo>
                <a:lnTo>
                  <a:pt x="216009" y="906081"/>
                </a:lnTo>
                <a:lnTo>
                  <a:pt x="201715" y="900527"/>
                </a:lnTo>
                <a:lnTo>
                  <a:pt x="189008" y="895766"/>
                </a:lnTo>
                <a:lnTo>
                  <a:pt x="173125" y="893386"/>
                </a:lnTo>
                <a:lnTo>
                  <a:pt x="158830" y="891799"/>
                </a:lnTo>
                <a:lnTo>
                  <a:pt x="146124" y="893386"/>
                </a:lnTo>
                <a:lnTo>
                  <a:pt x="134212" y="895766"/>
                </a:lnTo>
                <a:lnTo>
                  <a:pt x="122300" y="898146"/>
                </a:lnTo>
                <a:lnTo>
                  <a:pt x="112770" y="902907"/>
                </a:lnTo>
                <a:lnTo>
                  <a:pt x="103240" y="907667"/>
                </a:lnTo>
                <a:lnTo>
                  <a:pt x="95298" y="912428"/>
                </a:lnTo>
                <a:lnTo>
                  <a:pt x="86563" y="917982"/>
                </a:lnTo>
                <a:lnTo>
                  <a:pt x="81004" y="924329"/>
                </a:lnTo>
                <a:lnTo>
                  <a:pt x="69886" y="935437"/>
                </a:lnTo>
                <a:lnTo>
                  <a:pt x="61944" y="946545"/>
                </a:lnTo>
                <a:lnTo>
                  <a:pt x="55591" y="956066"/>
                </a:lnTo>
                <a:lnTo>
                  <a:pt x="50032" y="967967"/>
                </a:lnTo>
                <a:lnTo>
                  <a:pt x="42884" y="975901"/>
                </a:lnTo>
                <a:lnTo>
                  <a:pt x="34149" y="983042"/>
                </a:lnTo>
                <a:lnTo>
                  <a:pt x="26207" y="987009"/>
                </a:lnTo>
                <a:lnTo>
                  <a:pt x="19060" y="987802"/>
                </a:lnTo>
                <a:lnTo>
                  <a:pt x="11913" y="987802"/>
                </a:lnTo>
                <a:lnTo>
                  <a:pt x="4765" y="984629"/>
                </a:lnTo>
                <a:lnTo>
                  <a:pt x="0" y="978281"/>
                </a:lnTo>
                <a:lnTo>
                  <a:pt x="0" y="311019"/>
                </a:lnTo>
                <a:lnTo>
                  <a:pt x="654381" y="311019"/>
                </a:lnTo>
                <a:lnTo>
                  <a:pt x="659940" y="308639"/>
                </a:lnTo>
                <a:lnTo>
                  <a:pt x="666293" y="306258"/>
                </a:lnTo>
                <a:lnTo>
                  <a:pt x="669470" y="303878"/>
                </a:lnTo>
                <a:lnTo>
                  <a:pt x="672646" y="299911"/>
                </a:lnTo>
                <a:lnTo>
                  <a:pt x="675029" y="296738"/>
                </a:lnTo>
                <a:lnTo>
                  <a:pt x="677411" y="291977"/>
                </a:lnTo>
                <a:lnTo>
                  <a:pt x="677411" y="288010"/>
                </a:lnTo>
                <a:lnTo>
                  <a:pt x="677411" y="283249"/>
                </a:lnTo>
                <a:lnTo>
                  <a:pt x="676617" y="278489"/>
                </a:lnTo>
                <a:lnTo>
                  <a:pt x="675029" y="273728"/>
                </a:lnTo>
                <a:lnTo>
                  <a:pt x="672646" y="268968"/>
                </a:lnTo>
                <a:lnTo>
                  <a:pt x="669470" y="264207"/>
                </a:lnTo>
                <a:lnTo>
                  <a:pt x="664705" y="261034"/>
                </a:lnTo>
                <a:lnTo>
                  <a:pt x="659146" y="256273"/>
                </a:lnTo>
                <a:lnTo>
                  <a:pt x="652792" y="251513"/>
                </a:lnTo>
                <a:lnTo>
                  <a:pt x="645645" y="247546"/>
                </a:lnTo>
                <a:lnTo>
                  <a:pt x="635321" y="241992"/>
                </a:lnTo>
                <a:lnTo>
                  <a:pt x="625791" y="234851"/>
                </a:lnTo>
                <a:lnTo>
                  <a:pt x="613879" y="224537"/>
                </a:lnTo>
                <a:lnTo>
                  <a:pt x="607526" y="217396"/>
                </a:lnTo>
                <a:lnTo>
                  <a:pt x="601967" y="210255"/>
                </a:lnTo>
                <a:lnTo>
                  <a:pt x="597202" y="201528"/>
                </a:lnTo>
                <a:lnTo>
                  <a:pt x="590849" y="192007"/>
                </a:lnTo>
                <a:lnTo>
                  <a:pt x="587672" y="181692"/>
                </a:lnTo>
                <a:lnTo>
                  <a:pt x="583701" y="170584"/>
                </a:lnTo>
                <a:lnTo>
                  <a:pt x="582907" y="158683"/>
                </a:lnTo>
                <a:lnTo>
                  <a:pt x="581319" y="145989"/>
                </a:lnTo>
                <a:lnTo>
                  <a:pt x="582907" y="130120"/>
                </a:lnTo>
                <a:lnTo>
                  <a:pt x="585290" y="116632"/>
                </a:lnTo>
                <a:lnTo>
                  <a:pt x="590054" y="102351"/>
                </a:lnTo>
                <a:lnTo>
                  <a:pt x="595614" y="88863"/>
                </a:lnTo>
                <a:lnTo>
                  <a:pt x="604349" y="76168"/>
                </a:lnTo>
                <a:lnTo>
                  <a:pt x="612291" y="64267"/>
                </a:lnTo>
                <a:lnTo>
                  <a:pt x="623409" y="52366"/>
                </a:lnTo>
                <a:lnTo>
                  <a:pt x="635321" y="42845"/>
                </a:lnTo>
                <a:lnTo>
                  <a:pt x="648028" y="33324"/>
                </a:lnTo>
                <a:lnTo>
                  <a:pt x="662322" y="24596"/>
                </a:lnTo>
                <a:lnTo>
                  <a:pt x="676617" y="16662"/>
                </a:lnTo>
                <a:lnTo>
                  <a:pt x="693294" y="10315"/>
                </a:lnTo>
                <a:lnTo>
                  <a:pt x="709971" y="5554"/>
                </a:lnTo>
                <a:lnTo>
                  <a:pt x="727443" y="2380"/>
                </a:lnTo>
                <a:close/>
              </a:path>
            </a:pathLst>
          </a:custGeom>
          <a:noFill/>
          <a:ln>
            <a:noFill/>
          </a:ln>
        </p:spPr>
      </p:pic>
      <p:pic>
        <p:nvPicPr>
          <p:cNvPr descr="Graphical user interface, text, application&#10;&#10;Description automatically generated" id="481" name="Google Shape;481;p23"/>
          <p:cNvPicPr preferRelativeResize="0"/>
          <p:nvPr/>
        </p:nvPicPr>
        <p:blipFill rotWithShape="1">
          <a:blip r:embed="rId4">
            <a:alphaModFix/>
          </a:blip>
          <a:srcRect b="1178" l="0" r="60104" t="65882"/>
          <a:stretch/>
        </p:blipFill>
        <p:spPr>
          <a:xfrm>
            <a:off x="3382521" y="3796947"/>
            <a:ext cx="1889389" cy="1570038"/>
          </a:xfrm>
          <a:custGeom>
            <a:rect b="b" l="l" r="r" t="t"/>
            <a:pathLst>
              <a:path extrusionOk="0" h="1570038" w="1880394">
                <a:moveTo>
                  <a:pt x="0" y="0"/>
                </a:moveTo>
                <a:lnTo>
                  <a:pt x="672592" y="0"/>
                </a:lnTo>
                <a:lnTo>
                  <a:pt x="681327" y="795"/>
                </a:lnTo>
                <a:lnTo>
                  <a:pt x="689268" y="2384"/>
                </a:lnTo>
                <a:lnTo>
                  <a:pt x="696415" y="4767"/>
                </a:lnTo>
                <a:lnTo>
                  <a:pt x="702767" y="7151"/>
                </a:lnTo>
                <a:lnTo>
                  <a:pt x="707532" y="10329"/>
                </a:lnTo>
                <a:lnTo>
                  <a:pt x="710708" y="15097"/>
                </a:lnTo>
                <a:lnTo>
                  <a:pt x="713090" y="19864"/>
                </a:lnTo>
                <a:lnTo>
                  <a:pt x="714679" y="24631"/>
                </a:lnTo>
                <a:lnTo>
                  <a:pt x="714679" y="29399"/>
                </a:lnTo>
                <a:lnTo>
                  <a:pt x="713090" y="34166"/>
                </a:lnTo>
                <a:lnTo>
                  <a:pt x="710708" y="40522"/>
                </a:lnTo>
                <a:lnTo>
                  <a:pt x="707532" y="45290"/>
                </a:lnTo>
                <a:lnTo>
                  <a:pt x="702767" y="50852"/>
                </a:lnTo>
                <a:lnTo>
                  <a:pt x="696415" y="55619"/>
                </a:lnTo>
                <a:lnTo>
                  <a:pt x="689268" y="60386"/>
                </a:lnTo>
                <a:lnTo>
                  <a:pt x="682121" y="65154"/>
                </a:lnTo>
                <a:lnTo>
                  <a:pt x="671798" y="70715"/>
                </a:lnTo>
                <a:lnTo>
                  <a:pt x="662269" y="77866"/>
                </a:lnTo>
                <a:lnTo>
                  <a:pt x="650358" y="89785"/>
                </a:lnTo>
                <a:lnTo>
                  <a:pt x="644799" y="96141"/>
                </a:lnTo>
                <a:lnTo>
                  <a:pt x="638446" y="104087"/>
                </a:lnTo>
                <a:lnTo>
                  <a:pt x="632888" y="112827"/>
                </a:lnTo>
                <a:lnTo>
                  <a:pt x="628123" y="120772"/>
                </a:lnTo>
                <a:lnTo>
                  <a:pt x="624153" y="131896"/>
                </a:lnTo>
                <a:lnTo>
                  <a:pt x="620977" y="142225"/>
                </a:lnTo>
                <a:lnTo>
                  <a:pt x="618594" y="155733"/>
                </a:lnTo>
                <a:lnTo>
                  <a:pt x="618594" y="168446"/>
                </a:lnTo>
                <a:lnTo>
                  <a:pt x="619389" y="182747"/>
                </a:lnTo>
                <a:lnTo>
                  <a:pt x="621771" y="197049"/>
                </a:lnTo>
                <a:lnTo>
                  <a:pt x="626535" y="211351"/>
                </a:lnTo>
                <a:lnTo>
                  <a:pt x="632888" y="224064"/>
                </a:lnTo>
                <a:lnTo>
                  <a:pt x="640035" y="237572"/>
                </a:lnTo>
                <a:lnTo>
                  <a:pt x="649564" y="249490"/>
                </a:lnTo>
                <a:lnTo>
                  <a:pt x="659887" y="261408"/>
                </a:lnTo>
                <a:lnTo>
                  <a:pt x="671798" y="271737"/>
                </a:lnTo>
                <a:lnTo>
                  <a:pt x="684503" y="281272"/>
                </a:lnTo>
                <a:lnTo>
                  <a:pt x="698003" y="290012"/>
                </a:lnTo>
                <a:lnTo>
                  <a:pt x="713090" y="297163"/>
                </a:lnTo>
                <a:lnTo>
                  <a:pt x="729766" y="302725"/>
                </a:lnTo>
                <a:lnTo>
                  <a:pt x="746442" y="307492"/>
                </a:lnTo>
                <a:lnTo>
                  <a:pt x="763118" y="310671"/>
                </a:lnTo>
                <a:lnTo>
                  <a:pt x="782176" y="313054"/>
                </a:lnTo>
                <a:lnTo>
                  <a:pt x="799646" y="314643"/>
                </a:lnTo>
                <a:lnTo>
                  <a:pt x="818704" y="313054"/>
                </a:lnTo>
                <a:lnTo>
                  <a:pt x="836968" y="310671"/>
                </a:lnTo>
                <a:lnTo>
                  <a:pt x="854437" y="307492"/>
                </a:lnTo>
                <a:lnTo>
                  <a:pt x="871113" y="302725"/>
                </a:lnTo>
                <a:lnTo>
                  <a:pt x="886201" y="297163"/>
                </a:lnTo>
                <a:lnTo>
                  <a:pt x="902082" y="290012"/>
                </a:lnTo>
                <a:lnTo>
                  <a:pt x="916376" y="281272"/>
                </a:lnTo>
                <a:lnTo>
                  <a:pt x="929081" y="271737"/>
                </a:lnTo>
                <a:lnTo>
                  <a:pt x="940993" y="261408"/>
                </a:lnTo>
                <a:lnTo>
                  <a:pt x="950522" y="249490"/>
                </a:lnTo>
                <a:lnTo>
                  <a:pt x="960051" y="237572"/>
                </a:lnTo>
                <a:lnTo>
                  <a:pt x="968786" y="224064"/>
                </a:lnTo>
                <a:lnTo>
                  <a:pt x="974344" y="211351"/>
                </a:lnTo>
                <a:lnTo>
                  <a:pt x="979109" y="197049"/>
                </a:lnTo>
                <a:lnTo>
                  <a:pt x="981491" y="182747"/>
                </a:lnTo>
                <a:lnTo>
                  <a:pt x="983079" y="168446"/>
                </a:lnTo>
                <a:lnTo>
                  <a:pt x="981491" y="155733"/>
                </a:lnTo>
                <a:lnTo>
                  <a:pt x="979109" y="142225"/>
                </a:lnTo>
                <a:lnTo>
                  <a:pt x="976726" y="131896"/>
                </a:lnTo>
                <a:lnTo>
                  <a:pt x="971962" y="120772"/>
                </a:lnTo>
                <a:lnTo>
                  <a:pt x="967197" y="112827"/>
                </a:lnTo>
                <a:lnTo>
                  <a:pt x="962433" y="104087"/>
                </a:lnTo>
                <a:lnTo>
                  <a:pt x="956874" y="96141"/>
                </a:lnTo>
                <a:lnTo>
                  <a:pt x="950522" y="89785"/>
                </a:lnTo>
                <a:lnTo>
                  <a:pt x="938610" y="77866"/>
                </a:lnTo>
                <a:lnTo>
                  <a:pt x="928287" y="70715"/>
                </a:lnTo>
                <a:lnTo>
                  <a:pt x="918758" y="65154"/>
                </a:lnTo>
                <a:lnTo>
                  <a:pt x="910023" y="60386"/>
                </a:lnTo>
                <a:lnTo>
                  <a:pt x="902877" y="55619"/>
                </a:lnTo>
                <a:lnTo>
                  <a:pt x="897318" y="50852"/>
                </a:lnTo>
                <a:lnTo>
                  <a:pt x="892553" y="45290"/>
                </a:lnTo>
                <a:lnTo>
                  <a:pt x="888583" y="40522"/>
                </a:lnTo>
                <a:lnTo>
                  <a:pt x="886201" y="34166"/>
                </a:lnTo>
                <a:lnTo>
                  <a:pt x="886201" y="29399"/>
                </a:lnTo>
                <a:lnTo>
                  <a:pt x="886201" y="24631"/>
                </a:lnTo>
                <a:lnTo>
                  <a:pt x="887789" y="19864"/>
                </a:lnTo>
                <a:lnTo>
                  <a:pt x="890171" y="15097"/>
                </a:lnTo>
                <a:lnTo>
                  <a:pt x="893348" y="10329"/>
                </a:lnTo>
                <a:lnTo>
                  <a:pt x="898112" y="7151"/>
                </a:lnTo>
                <a:lnTo>
                  <a:pt x="902877" y="4767"/>
                </a:lnTo>
                <a:lnTo>
                  <a:pt x="910023" y="2384"/>
                </a:lnTo>
                <a:lnTo>
                  <a:pt x="918758" y="795"/>
                </a:lnTo>
                <a:lnTo>
                  <a:pt x="928287" y="0"/>
                </a:lnTo>
                <a:lnTo>
                  <a:pt x="1564349" y="0"/>
                </a:lnTo>
                <a:lnTo>
                  <a:pt x="1564349" y="434621"/>
                </a:lnTo>
                <a:lnTo>
                  <a:pt x="1565143" y="434621"/>
                </a:lnTo>
                <a:lnTo>
                  <a:pt x="1565143" y="634054"/>
                </a:lnTo>
                <a:lnTo>
                  <a:pt x="1566731" y="643589"/>
                </a:lnTo>
                <a:lnTo>
                  <a:pt x="1567525" y="651534"/>
                </a:lnTo>
                <a:lnTo>
                  <a:pt x="1569907" y="658685"/>
                </a:lnTo>
                <a:lnTo>
                  <a:pt x="1572290" y="665042"/>
                </a:lnTo>
                <a:lnTo>
                  <a:pt x="1576260" y="669809"/>
                </a:lnTo>
                <a:lnTo>
                  <a:pt x="1581024" y="672987"/>
                </a:lnTo>
                <a:lnTo>
                  <a:pt x="1584201" y="675371"/>
                </a:lnTo>
                <a:lnTo>
                  <a:pt x="1588965" y="676960"/>
                </a:lnTo>
                <a:lnTo>
                  <a:pt x="1595318" y="676960"/>
                </a:lnTo>
                <a:lnTo>
                  <a:pt x="1600082" y="675371"/>
                </a:lnTo>
                <a:lnTo>
                  <a:pt x="1605641" y="672987"/>
                </a:lnTo>
                <a:lnTo>
                  <a:pt x="1610406" y="669809"/>
                </a:lnTo>
                <a:lnTo>
                  <a:pt x="1616758" y="665042"/>
                </a:lnTo>
                <a:lnTo>
                  <a:pt x="1621523" y="658685"/>
                </a:lnTo>
                <a:lnTo>
                  <a:pt x="1626287" y="651534"/>
                </a:lnTo>
                <a:lnTo>
                  <a:pt x="1631052" y="643589"/>
                </a:lnTo>
                <a:lnTo>
                  <a:pt x="1636610" y="634054"/>
                </a:lnTo>
                <a:lnTo>
                  <a:pt x="1643757" y="623725"/>
                </a:lnTo>
                <a:lnTo>
                  <a:pt x="1654874" y="611807"/>
                </a:lnTo>
                <a:lnTo>
                  <a:pt x="1662021" y="605450"/>
                </a:lnTo>
                <a:lnTo>
                  <a:pt x="1669168" y="599888"/>
                </a:lnTo>
                <a:lnTo>
                  <a:pt x="1677109" y="595121"/>
                </a:lnTo>
                <a:lnTo>
                  <a:pt x="1686638" y="590354"/>
                </a:lnTo>
                <a:lnTo>
                  <a:pt x="1696961" y="585586"/>
                </a:lnTo>
                <a:lnTo>
                  <a:pt x="1708078" y="583203"/>
                </a:lnTo>
                <a:lnTo>
                  <a:pt x="1719989" y="580819"/>
                </a:lnTo>
                <a:lnTo>
                  <a:pt x="1732695" y="579230"/>
                </a:lnTo>
                <a:lnTo>
                  <a:pt x="1748576" y="580819"/>
                </a:lnTo>
                <a:lnTo>
                  <a:pt x="1762870" y="583997"/>
                </a:lnTo>
                <a:lnTo>
                  <a:pt x="1777163" y="587970"/>
                </a:lnTo>
                <a:lnTo>
                  <a:pt x="1789869" y="595121"/>
                </a:lnTo>
                <a:lnTo>
                  <a:pt x="1802574" y="602272"/>
                </a:lnTo>
                <a:lnTo>
                  <a:pt x="1814485" y="611807"/>
                </a:lnTo>
                <a:lnTo>
                  <a:pt x="1826396" y="622136"/>
                </a:lnTo>
                <a:lnTo>
                  <a:pt x="1835925" y="633259"/>
                </a:lnTo>
                <a:lnTo>
                  <a:pt x="1845454" y="645972"/>
                </a:lnTo>
                <a:lnTo>
                  <a:pt x="1854983" y="660274"/>
                </a:lnTo>
                <a:lnTo>
                  <a:pt x="1862130" y="675371"/>
                </a:lnTo>
                <a:lnTo>
                  <a:pt x="1868483" y="691262"/>
                </a:lnTo>
                <a:lnTo>
                  <a:pt x="1873247" y="707948"/>
                </a:lnTo>
                <a:lnTo>
                  <a:pt x="1876424" y="725428"/>
                </a:lnTo>
                <a:lnTo>
                  <a:pt x="1878806" y="743702"/>
                </a:lnTo>
                <a:lnTo>
                  <a:pt x="1880394" y="762772"/>
                </a:lnTo>
                <a:lnTo>
                  <a:pt x="1878806" y="781046"/>
                </a:lnTo>
                <a:lnTo>
                  <a:pt x="1876424" y="799321"/>
                </a:lnTo>
                <a:lnTo>
                  <a:pt x="1873247" y="816801"/>
                </a:lnTo>
                <a:lnTo>
                  <a:pt x="1868483" y="833487"/>
                </a:lnTo>
                <a:lnTo>
                  <a:pt x="1862130" y="849378"/>
                </a:lnTo>
                <a:lnTo>
                  <a:pt x="1854983" y="864475"/>
                </a:lnTo>
                <a:lnTo>
                  <a:pt x="1845454" y="878777"/>
                </a:lnTo>
                <a:lnTo>
                  <a:pt x="1835925" y="890695"/>
                </a:lnTo>
                <a:lnTo>
                  <a:pt x="1826396" y="902613"/>
                </a:lnTo>
                <a:lnTo>
                  <a:pt x="1814485" y="912942"/>
                </a:lnTo>
                <a:lnTo>
                  <a:pt x="1802574" y="922477"/>
                </a:lnTo>
                <a:lnTo>
                  <a:pt x="1789869" y="929628"/>
                </a:lnTo>
                <a:lnTo>
                  <a:pt x="1777163" y="936779"/>
                </a:lnTo>
                <a:lnTo>
                  <a:pt x="1762870" y="940752"/>
                </a:lnTo>
                <a:lnTo>
                  <a:pt x="1748576" y="943930"/>
                </a:lnTo>
                <a:lnTo>
                  <a:pt x="1732695" y="943930"/>
                </a:lnTo>
                <a:lnTo>
                  <a:pt x="1719989" y="943930"/>
                </a:lnTo>
                <a:lnTo>
                  <a:pt x="1708078" y="941546"/>
                </a:lnTo>
                <a:lnTo>
                  <a:pt x="1696961" y="938368"/>
                </a:lnTo>
                <a:lnTo>
                  <a:pt x="1686638" y="934395"/>
                </a:lnTo>
                <a:lnTo>
                  <a:pt x="1677109" y="929628"/>
                </a:lnTo>
                <a:lnTo>
                  <a:pt x="1669168" y="924066"/>
                </a:lnTo>
                <a:lnTo>
                  <a:pt x="1662021" y="919299"/>
                </a:lnTo>
                <a:lnTo>
                  <a:pt x="1654874" y="912942"/>
                </a:lnTo>
                <a:lnTo>
                  <a:pt x="1643757" y="901024"/>
                </a:lnTo>
                <a:lnTo>
                  <a:pt x="1636610" y="890695"/>
                </a:lnTo>
                <a:lnTo>
                  <a:pt x="1631052" y="881160"/>
                </a:lnTo>
                <a:lnTo>
                  <a:pt x="1626287" y="873215"/>
                </a:lnTo>
                <a:lnTo>
                  <a:pt x="1621523" y="866064"/>
                </a:lnTo>
                <a:lnTo>
                  <a:pt x="1616758" y="859707"/>
                </a:lnTo>
                <a:lnTo>
                  <a:pt x="1610406" y="854940"/>
                </a:lnTo>
                <a:lnTo>
                  <a:pt x="1605641" y="851762"/>
                </a:lnTo>
                <a:lnTo>
                  <a:pt x="1600082" y="849378"/>
                </a:lnTo>
                <a:lnTo>
                  <a:pt x="1595318" y="847789"/>
                </a:lnTo>
                <a:lnTo>
                  <a:pt x="1588965" y="847789"/>
                </a:lnTo>
                <a:lnTo>
                  <a:pt x="1584201" y="849378"/>
                </a:lnTo>
                <a:lnTo>
                  <a:pt x="1581024" y="851762"/>
                </a:lnTo>
                <a:lnTo>
                  <a:pt x="1576260" y="854940"/>
                </a:lnTo>
                <a:lnTo>
                  <a:pt x="1572290" y="859707"/>
                </a:lnTo>
                <a:lnTo>
                  <a:pt x="1569907" y="866064"/>
                </a:lnTo>
                <a:lnTo>
                  <a:pt x="1567525" y="873215"/>
                </a:lnTo>
                <a:lnTo>
                  <a:pt x="1566731" y="881160"/>
                </a:lnTo>
                <a:lnTo>
                  <a:pt x="1565143" y="890695"/>
                </a:lnTo>
                <a:lnTo>
                  <a:pt x="1565143" y="1209311"/>
                </a:lnTo>
                <a:lnTo>
                  <a:pt x="1564349" y="1209311"/>
                </a:lnTo>
                <a:lnTo>
                  <a:pt x="1564349" y="1570038"/>
                </a:lnTo>
                <a:lnTo>
                  <a:pt x="0" y="1570038"/>
                </a:lnTo>
                <a:close/>
              </a:path>
            </a:pathLst>
          </a:custGeom>
          <a:noFill/>
          <a:ln>
            <a:noFill/>
          </a:ln>
        </p:spPr>
      </p:pic>
      <p:pic>
        <p:nvPicPr>
          <p:cNvPr descr="Graphical user interface, text, application&#10;&#10;Description automatically generated" id="482" name="Google Shape;482;p23"/>
          <p:cNvPicPr preferRelativeResize="0"/>
          <p:nvPr/>
        </p:nvPicPr>
        <p:blipFill rotWithShape="1">
          <a:blip r:embed="rId4">
            <a:alphaModFix/>
          </a:blip>
          <a:srcRect b="1204" l="33328" r="26692" t="59260"/>
          <a:stretch/>
        </p:blipFill>
        <p:spPr>
          <a:xfrm>
            <a:off x="9553600" y="4424803"/>
            <a:ext cx="1884363" cy="1884363"/>
          </a:xfrm>
          <a:custGeom>
            <a:rect b="b" l="l" r="r" t="t"/>
            <a:pathLst>
              <a:path extrusionOk="0" h="1884363" w="1884363">
                <a:moveTo>
                  <a:pt x="763738" y="0"/>
                </a:moveTo>
                <a:lnTo>
                  <a:pt x="782772" y="1588"/>
                </a:lnTo>
                <a:lnTo>
                  <a:pt x="800220" y="2381"/>
                </a:lnTo>
                <a:lnTo>
                  <a:pt x="818461" y="7144"/>
                </a:lnTo>
                <a:lnTo>
                  <a:pt x="835116" y="11906"/>
                </a:lnTo>
                <a:lnTo>
                  <a:pt x="850184" y="18256"/>
                </a:lnTo>
                <a:lnTo>
                  <a:pt x="866046" y="25400"/>
                </a:lnTo>
                <a:lnTo>
                  <a:pt x="880321" y="33338"/>
                </a:lnTo>
                <a:lnTo>
                  <a:pt x="893011" y="42863"/>
                </a:lnTo>
                <a:lnTo>
                  <a:pt x="904907" y="53181"/>
                </a:lnTo>
                <a:lnTo>
                  <a:pt x="914424" y="64294"/>
                </a:lnTo>
                <a:lnTo>
                  <a:pt x="923941" y="76994"/>
                </a:lnTo>
                <a:lnTo>
                  <a:pt x="931079" y="88900"/>
                </a:lnTo>
                <a:lnTo>
                  <a:pt x="938216" y="103188"/>
                </a:lnTo>
                <a:lnTo>
                  <a:pt x="941389" y="116681"/>
                </a:lnTo>
                <a:lnTo>
                  <a:pt x="945354" y="131763"/>
                </a:lnTo>
                <a:lnTo>
                  <a:pt x="946147" y="146050"/>
                </a:lnTo>
                <a:lnTo>
                  <a:pt x="945354" y="158750"/>
                </a:lnTo>
                <a:lnTo>
                  <a:pt x="942975" y="170656"/>
                </a:lnTo>
                <a:lnTo>
                  <a:pt x="940595" y="182563"/>
                </a:lnTo>
                <a:lnTo>
                  <a:pt x="935837" y="192088"/>
                </a:lnTo>
                <a:lnTo>
                  <a:pt x="931079" y="201613"/>
                </a:lnTo>
                <a:lnTo>
                  <a:pt x="926320" y="210344"/>
                </a:lnTo>
                <a:lnTo>
                  <a:pt x="919975" y="218281"/>
                </a:lnTo>
                <a:lnTo>
                  <a:pt x="914424" y="224631"/>
                </a:lnTo>
                <a:lnTo>
                  <a:pt x="902528" y="234950"/>
                </a:lnTo>
                <a:lnTo>
                  <a:pt x="892217" y="243681"/>
                </a:lnTo>
                <a:lnTo>
                  <a:pt x="882701" y="249238"/>
                </a:lnTo>
                <a:lnTo>
                  <a:pt x="873977" y="253206"/>
                </a:lnTo>
                <a:lnTo>
                  <a:pt x="866839" y="258763"/>
                </a:lnTo>
                <a:lnTo>
                  <a:pt x="861287" y="263525"/>
                </a:lnTo>
                <a:lnTo>
                  <a:pt x="856529" y="268288"/>
                </a:lnTo>
                <a:lnTo>
                  <a:pt x="852563" y="273844"/>
                </a:lnTo>
                <a:lnTo>
                  <a:pt x="850184" y="278606"/>
                </a:lnTo>
                <a:lnTo>
                  <a:pt x="849391" y="284956"/>
                </a:lnTo>
                <a:lnTo>
                  <a:pt x="849391" y="289719"/>
                </a:lnTo>
                <a:lnTo>
                  <a:pt x="850184" y="294481"/>
                </a:lnTo>
                <a:lnTo>
                  <a:pt x="852563" y="299244"/>
                </a:lnTo>
                <a:lnTo>
                  <a:pt x="856529" y="302419"/>
                </a:lnTo>
                <a:lnTo>
                  <a:pt x="861287" y="306388"/>
                </a:lnTo>
                <a:lnTo>
                  <a:pt x="866839" y="309563"/>
                </a:lnTo>
                <a:lnTo>
                  <a:pt x="873977" y="311944"/>
                </a:lnTo>
                <a:lnTo>
                  <a:pt x="882701" y="313531"/>
                </a:lnTo>
                <a:lnTo>
                  <a:pt x="892217" y="313531"/>
                </a:lnTo>
                <a:lnTo>
                  <a:pt x="1569510" y="313531"/>
                </a:lnTo>
                <a:lnTo>
                  <a:pt x="1569510" y="950913"/>
                </a:lnTo>
                <a:lnTo>
                  <a:pt x="1571096" y="958850"/>
                </a:lnTo>
                <a:lnTo>
                  <a:pt x="1571889" y="966788"/>
                </a:lnTo>
                <a:lnTo>
                  <a:pt x="1574268" y="973932"/>
                </a:lnTo>
                <a:lnTo>
                  <a:pt x="1576647" y="980282"/>
                </a:lnTo>
                <a:lnTo>
                  <a:pt x="1580613" y="985044"/>
                </a:lnTo>
                <a:lnTo>
                  <a:pt x="1585371" y="988219"/>
                </a:lnTo>
                <a:lnTo>
                  <a:pt x="1588544" y="990600"/>
                </a:lnTo>
                <a:lnTo>
                  <a:pt x="1593302" y="992188"/>
                </a:lnTo>
                <a:lnTo>
                  <a:pt x="1599647" y="992188"/>
                </a:lnTo>
                <a:lnTo>
                  <a:pt x="1604405" y="990600"/>
                </a:lnTo>
                <a:lnTo>
                  <a:pt x="1609957" y="988219"/>
                </a:lnTo>
                <a:lnTo>
                  <a:pt x="1614715" y="985044"/>
                </a:lnTo>
                <a:lnTo>
                  <a:pt x="1621060" y="980282"/>
                </a:lnTo>
                <a:lnTo>
                  <a:pt x="1625818" y="973932"/>
                </a:lnTo>
                <a:lnTo>
                  <a:pt x="1630577" y="966788"/>
                </a:lnTo>
                <a:lnTo>
                  <a:pt x="1635335" y="960438"/>
                </a:lnTo>
                <a:lnTo>
                  <a:pt x="1640887" y="949325"/>
                </a:lnTo>
                <a:lnTo>
                  <a:pt x="1648025" y="939800"/>
                </a:lnTo>
                <a:lnTo>
                  <a:pt x="1659128" y="927894"/>
                </a:lnTo>
                <a:lnTo>
                  <a:pt x="1666266" y="922338"/>
                </a:lnTo>
                <a:lnTo>
                  <a:pt x="1673403" y="915988"/>
                </a:lnTo>
                <a:lnTo>
                  <a:pt x="1682127" y="910432"/>
                </a:lnTo>
                <a:lnTo>
                  <a:pt x="1690851" y="905669"/>
                </a:lnTo>
                <a:lnTo>
                  <a:pt x="1701161" y="901700"/>
                </a:lnTo>
                <a:lnTo>
                  <a:pt x="1712264" y="898525"/>
                </a:lnTo>
                <a:lnTo>
                  <a:pt x="1724161" y="896144"/>
                </a:lnTo>
                <a:lnTo>
                  <a:pt x="1736850" y="896144"/>
                </a:lnTo>
                <a:lnTo>
                  <a:pt x="1752712" y="896938"/>
                </a:lnTo>
                <a:lnTo>
                  <a:pt x="1766987" y="899319"/>
                </a:lnTo>
                <a:lnTo>
                  <a:pt x="1781263" y="904082"/>
                </a:lnTo>
                <a:lnTo>
                  <a:pt x="1793952" y="910432"/>
                </a:lnTo>
                <a:lnTo>
                  <a:pt x="1806641" y="917575"/>
                </a:lnTo>
                <a:lnTo>
                  <a:pt x="1818537" y="927100"/>
                </a:lnTo>
                <a:lnTo>
                  <a:pt x="1830434" y="937419"/>
                </a:lnTo>
                <a:lnTo>
                  <a:pt x="1841537" y="949325"/>
                </a:lnTo>
                <a:lnTo>
                  <a:pt x="1849468" y="962819"/>
                </a:lnTo>
                <a:lnTo>
                  <a:pt x="1858985" y="975519"/>
                </a:lnTo>
                <a:lnTo>
                  <a:pt x="1866122" y="990600"/>
                </a:lnTo>
                <a:lnTo>
                  <a:pt x="1872467" y="1007269"/>
                </a:lnTo>
                <a:lnTo>
                  <a:pt x="1877225" y="1023938"/>
                </a:lnTo>
                <a:lnTo>
                  <a:pt x="1880398" y="1040607"/>
                </a:lnTo>
                <a:lnTo>
                  <a:pt x="1882777" y="1059657"/>
                </a:lnTo>
                <a:lnTo>
                  <a:pt x="1884363" y="1077913"/>
                </a:lnTo>
                <a:lnTo>
                  <a:pt x="1882777" y="1096169"/>
                </a:lnTo>
                <a:lnTo>
                  <a:pt x="1880398" y="1114425"/>
                </a:lnTo>
                <a:lnTo>
                  <a:pt x="1877225" y="1131888"/>
                </a:lnTo>
                <a:lnTo>
                  <a:pt x="1872467" y="1148557"/>
                </a:lnTo>
                <a:lnTo>
                  <a:pt x="1866122" y="1164432"/>
                </a:lnTo>
                <a:lnTo>
                  <a:pt x="1858985" y="1179513"/>
                </a:lnTo>
                <a:lnTo>
                  <a:pt x="1849468" y="1193801"/>
                </a:lnTo>
                <a:lnTo>
                  <a:pt x="1841537" y="1206501"/>
                </a:lnTo>
                <a:lnTo>
                  <a:pt x="1830434" y="1218407"/>
                </a:lnTo>
                <a:lnTo>
                  <a:pt x="1818537" y="1227932"/>
                </a:lnTo>
                <a:lnTo>
                  <a:pt x="1806641" y="1237457"/>
                </a:lnTo>
                <a:lnTo>
                  <a:pt x="1793952" y="1246188"/>
                </a:lnTo>
                <a:lnTo>
                  <a:pt x="1781263" y="1251744"/>
                </a:lnTo>
                <a:lnTo>
                  <a:pt x="1766987" y="1256507"/>
                </a:lnTo>
                <a:lnTo>
                  <a:pt x="1752712" y="1258888"/>
                </a:lnTo>
                <a:lnTo>
                  <a:pt x="1736850" y="1260476"/>
                </a:lnTo>
                <a:lnTo>
                  <a:pt x="1724161" y="1258888"/>
                </a:lnTo>
                <a:lnTo>
                  <a:pt x="1712264" y="1256507"/>
                </a:lnTo>
                <a:lnTo>
                  <a:pt x="1701161" y="1254126"/>
                </a:lnTo>
                <a:lnTo>
                  <a:pt x="1690851" y="1249363"/>
                </a:lnTo>
                <a:lnTo>
                  <a:pt x="1682127" y="1244601"/>
                </a:lnTo>
                <a:lnTo>
                  <a:pt x="1673403" y="1239838"/>
                </a:lnTo>
                <a:lnTo>
                  <a:pt x="1666266" y="1234282"/>
                </a:lnTo>
                <a:lnTo>
                  <a:pt x="1659128" y="1227932"/>
                </a:lnTo>
                <a:lnTo>
                  <a:pt x="1648025" y="1216026"/>
                </a:lnTo>
                <a:lnTo>
                  <a:pt x="1640887" y="1205707"/>
                </a:lnTo>
                <a:lnTo>
                  <a:pt x="1635335" y="1196182"/>
                </a:lnTo>
                <a:lnTo>
                  <a:pt x="1630577" y="1188244"/>
                </a:lnTo>
                <a:lnTo>
                  <a:pt x="1625818" y="1181101"/>
                </a:lnTo>
                <a:lnTo>
                  <a:pt x="1621060" y="1174750"/>
                </a:lnTo>
                <a:lnTo>
                  <a:pt x="1614715" y="1169988"/>
                </a:lnTo>
                <a:lnTo>
                  <a:pt x="1609957" y="1166813"/>
                </a:lnTo>
                <a:lnTo>
                  <a:pt x="1604405" y="1164432"/>
                </a:lnTo>
                <a:lnTo>
                  <a:pt x="1599647" y="1164432"/>
                </a:lnTo>
                <a:lnTo>
                  <a:pt x="1593302" y="1164432"/>
                </a:lnTo>
                <a:lnTo>
                  <a:pt x="1588544" y="1165225"/>
                </a:lnTo>
                <a:lnTo>
                  <a:pt x="1585371" y="1167607"/>
                </a:lnTo>
                <a:lnTo>
                  <a:pt x="1580613" y="1171575"/>
                </a:lnTo>
                <a:lnTo>
                  <a:pt x="1576647" y="1176338"/>
                </a:lnTo>
                <a:lnTo>
                  <a:pt x="1574268" y="1181101"/>
                </a:lnTo>
                <a:lnTo>
                  <a:pt x="1571889" y="1188244"/>
                </a:lnTo>
                <a:lnTo>
                  <a:pt x="1571096" y="1196182"/>
                </a:lnTo>
                <a:lnTo>
                  <a:pt x="1569510" y="1205707"/>
                </a:lnTo>
                <a:lnTo>
                  <a:pt x="1569510" y="1884363"/>
                </a:lnTo>
                <a:lnTo>
                  <a:pt x="0" y="1884363"/>
                </a:lnTo>
                <a:lnTo>
                  <a:pt x="0" y="1173957"/>
                </a:lnTo>
                <a:lnTo>
                  <a:pt x="6345" y="1167607"/>
                </a:lnTo>
                <a:lnTo>
                  <a:pt x="11896" y="1164432"/>
                </a:lnTo>
                <a:lnTo>
                  <a:pt x="19034" y="1162844"/>
                </a:lnTo>
                <a:lnTo>
                  <a:pt x="27758" y="1164432"/>
                </a:lnTo>
                <a:lnTo>
                  <a:pt x="35689" y="1169194"/>
                </a:lnTo>
                <a:lnTo>
                  <a:pt x="42827" y="1174750"/>
                </a:lnTo>
                <a:lnTo>
                  <a:pt x="49964" y="1184276"/>
                </a:lnTo>
                <a:lnTo>
                  <a:pt x="57102" y="1196182"/>
                </a:lnTo>
                <a:lnTo>
                  <a:pt x="63447" y="1205707"/>
                </a:lnTo>
                <a:lnTo>
                  <a:pt x="70584" y="1216026"/>
                </a:lnTo>
                <a:lnTo>
                  <a:pt x="80895" y="1227932"/>
                </a:lnTo>
                <a:lnTo>
                  <a:pt x="88032" y="1234282"/>
                </a:lnTo>
                <a:lnTo>
                  <a:pt x="95170" y="1239044"/>
                </a:lnTo>
                <a:lnTo>
                  <a:pt x="103101" y="1244601"/>
                </a:lnTo>
                <a:lnTo>
                  <a:pt x="112618" y="1249363"/>
                </a:lnTo>
                <a:lnTo>
                  <a:pt x="123721" y="1253332"/>
                </a:lnTo>
                <a:lnTo>
                  <a:pt x="134031" y="1256507"/>
                </a:lnTo>
                <a:lnTo>
                  <a:pt x="145927" y="1258888"/>
                </a:lnTo>
                <a:lnTo>
                  <a:pt x="159410" y="1258888"/>
                </a:lnTo>
                <a:lnTo>
                  <a:pt x="174478" y="1258888"/>
                </a:lnTo>
                <a:lnTo>
                  <a:pt x="188754" y="1255713"/>
                </a:lnTo>
                <a:lnTo>
                  <a:pt x="203029" y="1251744"/>
                </a:lnTo>
                <a:lnTo>
                  <a:pt x="215718" y="1244601"/>
                </a:lnTo>
                <a:lnTo>
                  <a:pt x="229201" y="1237457"/>
                </a:lnTo>
                <a:lnTo>
                  <a:pt x="241097" y="1227932"/>
                </a:lnTo>
                <a:lnTo>
                  <a:pt x="252993" y="1217613"/>
                </a:lnTo>
                <a:lnTo>
                  <a:pt x="262510" y="1205707"/>
                </a:lnTo>
                <a:lnTo>
                  <a:pt x="272027" y="1193801"/>
                </a:lnTo>
                <a:lnTo>
                  <a:pt x="279958" y="1179513"/>
                </a:lnTo>
                <a:lnTo>
                  <a:pt x="288682" y="1164432"/>
                </a:lnTo>
                <a:lnTo>
                  <a:pt x="294234" y="1148557"/>
                </a:lnTo>
                <a:lnTo>
                  <a:pt x="298992" y="1131888"/>
                </a:lnTo>
                <a:lnTo>
                  <a:pt x="302957" y="1114425"/>
                </a:lnTo>
                <a:lnTo>
                  <a:pt x="305337" y="1096169"/>
                </a:lnTo>
                <a:lnTo>
                  <a:pt x="306130" y="1077913"/>
                </a:lnTo>
                <a:lnTo>
                  <a:pt x="305337" y="1058863"/>
                </a:lnTo>
                <a:lnTo>
                  <a:pt x="302957" y="1040607"/>
                </a:lnTo>
                <a:lnTo>
                  <a:pt x="298992" y="1023144"/>
                </a:lnTo>
                <a:lnTo>
                  <a:pt x="294234" y="1006475"/>
                </a:lnTo>
                <a:lnTo>
                  <a:pt x="288682" y="990600"/>
                </a:lnTo>
                <a:lnTo>
                  <a:pt x="279958" y="975519"/>
                </a:lnTo>
                <a:lnTo>
                  <a:pt x="272027" y="961232"/>
                </a:lnTo>
                <a:lnTo>
                  <a:pt x="262510" y="948532"/>
                </a:lnTo>
                <a:lnTo>
                  <a:pt x="252993" y="937419"/>
                </a:lnTo>
                <a:lnTo>
                  <a:pt x="241097" y="927100"/>
                </a:lnTo>
                <a:lnTo>
                  <a:pt x="229201" y="917575"/>
                </a:lnTo>
                <a:lnTo>
                  <a:pt x="215718" y="910432"/>
                </a:lnTo>
                <a:lnTo>
                  <a:pt x="203029" y="903288"/>
                </a:lnTo>
                <a:lnTo>
                  <a:pt x="188754" y="899319"/>
                </a:lnTo>
                <a:lnTo>
                  <a:pt x="174478" y="896144"/>
                </a:lnTo>
                <a:lnTo>
                  <a:pt x="159410" y="894557"/>
                </a:lnTo>
                <a:lnTo>
                  <a:pt x="145927" y="896144"/>
                </a:lnTo>
                <a:lnTo>
                  <a:pt x="134031" y="898525"/>
                </a:lnTo>
                <a:lnTo>
                  <a:pt x="123721" y="900907"/>
                </a:lnTo>
                <a:lnTo>
                  <a:pt x="112618" y="905669"/>
                </a:lnTo>
                <a:lnTo>
                  <a:pt x="103101" y="910432"/>
                </a:lnTo>
                <a:lnTo>
                  <a:pt x="95170" y="915194"/>
                </a:lnTo>
                <a:lnTo>
                  <a:pt x="88032" y="920750"/>
                </a:lnTo>
                <a:lnTo>
                  <a:pt x="80895" y="927100"/>
                </a:lnTo>
                <a:lnTo>
                  <a:pt x="70584" y="939007"/>
                </a:lnTo>
                <a:lnTo>
                  <a:pt x="63447" y="949325"/>
                </a:lnTo>
                <a:lnTo>
                  <a:pt x="57102" y="958850"/>
                </a:lnTo>
                <a:lnTo>
                  <a:pt x="49964" y="970757"/>
                </a:lnTo>
                <a:lnTo>
                  <a:pt x="42827" y="980282"/>
                </a:lnTo>
                <a:lnTo>
                  <a:pt x="35689" y="985838"/>
                </a:lnTo>
                <a:lnTo>
                  <a:pt x="27758" y="989807"/>
                </a:lnTo>
                <a:lnTo>
                  <a:pt x="19034" y="992188"/>
                </a:lnTo>
                <a:lnTo>
                  <a:pt x="11896" y="990600"/>
                </a:lnTo>
                <a:lnTo>
                  <a:pt x="6345" y="987425"/>
                </a:lnTo>
                <a:lnTo>
                  <a:pt x="0" y="981075"/>
                </a:lnTo>
                <a:lnTo>
                  <a:pt x="0" y="313531"/>
                </a:lnTo>
                <a:lnTo>
                  <a:pt x="636052" y="313531"/>
                </a:lnTo>
                <a:lnTo>
                  <a:pt x="645569" y="313531"/>
                </a:lnTo>
                <a:lnTo>
                  <a:pt x="653500" y="311944"/>
                </a:lnTo>
                <a:lnTo>
                  <a:pt x="660638" y="309563"/>
                </a:lnTo>
                <a:lnTo>
                  <a:pt x="666189" y="306388"/>
                </a:lnTo>
                <a:lnTo>
                  <a:pt x="670948" y="302419"/>
                </a:lnTo>
                <a:lnTo>
                  <a:pt x="674913" y="299244"/>
                </a:lnTo>
                <a:lnTo>
                  <a:pt x="677292" y="294481"/>
                </a:lnTo>
                <a:lnTo>
                  <a:pt x="678085" y="289719"/>
                </a:lnTo>
                <a:lnTo>
                  <a:pt x="678085" y="284956"/>
                </a:lnTo>
                <a:lnTo>
                  <a:pt x="677292" y="278606"/>
                </a:lnTo>
                <a:lnTo>
                  <a:pt x="674913" y="273844"/>
                </a:lnTo>
                <a:lnTo>
                  <a:pt x="670948" y="268288"/>
                </a:lnTo>
                <a:lnTo>
                  <a:pt x="666189" y="263525"/>
                </a:lnTo>
                <a:lnTo>
                  <a:pt x="660638" y="258763"/>
                </a:lnTo>
                <a:lnTo>
                  <a:pt x="653500" y="253206"/>
                </a:lnTo>
                <a:lnTo>
                  <a:pt x="645569" y="249238"/>
                </a:lnTo>
                <a:lnTo>
                  <a:pt x="636052" y="243681"/>
                </a:lnTo>
                <a:lnTo>
                  <a:pt x="624949" y="234950"/>
                </a:lnTo>
                <a:lnTo>
                  <a:pt x="614639" y="224631"/>
                </a:lnTo>
                <a:lnTo>
                  <a:pt x="607501" y="218281"/>
                </a:lnTo>
                <a:lnTo>
                  <a:pt x="602743" y="210344"/>
                </a:lnTo>
                <a:lnTo>
                  <a:pt x="596398" y="201613"/>
                </a:lnTo>
                <a:lnTo>
                  <a:pt x="591639" y="192088"/>
                </a:lnTo>
                <a:lnTo>
                  <a:pt x="588467" y="182563"/>
                </a:lnTo>
                <a:lnTo>
                  <a:pt x="584502" y="170656"/>
                </a:lnTo>
                <a:lnTo>
                  <a:pt x="582122" y="158750"/>
                </a:lnTo>
                <a:lnTo>
                  <a:pt x="582122" y="146050"/>
                </a:lnTo>
                <a:lnTo>
                  <a:pt x="582122" y="131763"/>
                </a:lnTo>
                <a:lnTo>
                  <a:pt x="586088" y="116681"/>
                </a:lnTo>
                <a:lnTo>
                  <a:pt x="590846" y="103188"/>
                </a:lnTo>
                <a:lnTo>
                  <a:pt x="596398" y="88900"/>
                </a:lnTo>
                <a:lnTo>
                  <a:pt x="603536" y="76994"/>
                </a:lnTo>
                <a:lnTo>
                  <a:pt x="613053" y="64294"/>
                </a:lnTo>
                <a:lnTo>
                  <a:pt x="624156" y="53181"/>
                </a:lnTo>
                <a:lnTo>
                  <a:pt x="636052" y="42863"/>
                </a:lnTo>
                <a:lnTo>
                  <a:pt x="647948" y="33338"/>
                </a:lnTo>
                <a:lnTo>
                  <a:pt x="662224" y="25400"/>
                </a:lnTo>
                <a:lnTo>
                  <a:pt x="677292" y="18256"/>
                </a:lnTo>
                <a:lnTo>
                  <a:pt x="692361" y="11906"/>
                </a:lnTo>
                <a:lnTo>
                  <a:pt x="709016" y="7144"/>
                </a:lnTo>
                <a:lnTo>
                  <a:pt x="727256" y="2381"/>
                </a:lnTo>
                <a:lnTo>
                  <a:pt x="744704" y="1588"/>
                </a:lnTo>
                <a:close/>
              </a:path>
            </a:pathLst>
          </a:custGeom>
          <a:noFill/>
          <a:ln>
            <a:noFill/>
          </a:ln>
        </p:spPr>
      </p:pic>
      <p:pic>
        <p:nvPicPr>
          <p:cNvPr descr="Graphical user interface, text, application&#10;&#10;Description automatically generated" id="483" name="Google Shape;483;p23"/>
          <p:cNvPicPr preferRelativeResize="0"/>
          <p:nvPr/>
        </p:nvPicPr>
        <p:blipFill rotWithShape="1">
          <a:blip r:embed="rId4">
            <a:alphaModFix/>
          </a:blip>
          <a:srcRect b="664" l="66369" r="319" t="59766"/>
          <a:stretch/>
        </p:blipFill>
        <p:spPr>
          <a:xfrm>
            <a:off x="306982" y="4441120"/>
            <a:ext cx="1601922" cy="1851728"/>
          </a:xfrm>
          <a:custGeom>
            <a:rect b="b" l="l" r="r" t="t"/>
            <a:pathLst>
              <a:path extrusionOk="0" h="1885950" w="1570038">
                <a:moveTo>
                  <a:pt x="761183" y="0"/>
                </a:moveTo>
                <a:lnTo>
                  <a:pt x="780252" y="794"/>
                </a:lnTo>
                <a:lnTo>
                  <a:pt x="797732" y="2382"/>
                </a:lnTo>
                <a:lnTo>
                  <a:pt x="816007" y="5559"/>
                </a:lnTo>
                <a:lnTo>
                  <a:pt x="832692" y="11911"/>
                </a:lnTo>
                <a:lnTo>
                  <a:pt x="847789" y="17470"/>
                </a:lnTo>
                <a:lnTo>
                  <a:pt x="863680" y="24617"/>
                </a:lnTo>
                <a:lnTo>
                  <a:pt x="877982" y="33352"/>
                </a:lnTo>
                <a:lnTo>
                  <a:pt x="890695" y="42087"/>
                </a:lnTo>
                <a:lnTo>
                  <a:pt x="902613" y="53204"/>
                </a:lnTo>
                <a:lnTo>
                  <a:pt x="912942" y="63527"/>
                </a:lnTo>
                <a:lnTo>
                  <a:pt x="921682" y="75438"/>
                </a:lnTo>
                <a:lnTo>
                  <a:pt x="929628" y="88938"/>
                </a:lnTo>
                <a:lnTo>
                  <a:pt x="935984" y="103231"/>
                </a:lnTo>
                <a:lnTo>
                  <a:pt x="940752" y="115936"/>
                </a:lnTo>
                <a:lnTo>
                  <a:pt x="943135" y="131818"/>
                </a:lnTo>
                <a:lnTo>
                  <a:pt x="943930" y="146112"/>
                </a:lnTo>
                <a:lnTo>
                  <a:pt x="943135" y="158817"/>
                </a:lnTo>
                <a:lnTo>
                  <a:pt x="940752" y="170728"/>
                </a:lnTo>
                <a:lnTo>
                  <a:pt x="938368" y="182640"/>
                </a:lnTo>
                <a:lnTo>
                  <a:pt x="933601" y="192169"/>
                </a:lnTo>
                <a:lnTo>
                  <a:pt x="928833" y="201698"/>
                </a:lnTo>
                <a:lnTo>
                  <a:pt x="924066" y="209638"/>
                </a:lnTo>
                <a:lnTo>
                  <a:pt x="917710" y="216785"/>
                </a:lnTo>
                <a:lnTo>
                  <a:pt x="912148" y="223932"/>
                </a:lnTo>
                <a:lnTo>
                  <a:pt x="900229" y="235049"/>
                </a:lnTo>
                <a:lnTo>
                  <a:pt x="889900" y="242990"/>
                </a:lnTo>
                <a:lnTo>
                  <a:pt x="880366" y="249343"/>
                </a:lnTo>
                <a:lnTo>
                  <a:pt x="871626" y="252519"/>
                </a:lnTo>
                <a:lnTo>
                  <a:pt x="864475" y="257283"/>
                </a:lnTo>
                <a:lnTo>
                  <a:pt x="858913" y="263636"/>
                </a:lnTo>
                <a:lnTo>
                  <a:pt x="854145" y="268401"/>
                </a:lnTo>
                <a:lnTo>
                  <a:pt x="850173" y="273959"/>
                </a:lnTo>
                <a:lnTo>
                  <a:pt x="847789" y="278724"/>
                </a:lnTo>
                <a:lnTo>
                  <a:pt x="847789" y="284282"/>
                </a:lnTo>
                <a:lnTo>
                  <a:pt x="847789" y="289047"/>
                </a:lnTo>
                <a:lnTo>
                  <a:pt x="849378" y="293811"/>
                </a:lnTo>
                <a:lnTo>
                  <a:pt x="851762" y="298576"/>
                </a:lnTo>
                <a:lnTo>
                  <a:pt x="854940" y="302546"/>
                </a:lnTo>
                <a:lnTo>
                  <a:pt x="859707" y="305723"/>
                </a:lnTo>
                <a:lnTo>
                  <a:pt x="864475" y="309693"/>
                </a:lnTo>
                <a:lnTo>
                  <a:pt x="871626" y="312075"/>
                </a:lnTo>
                <a:lnTo>
                  <a:pt x="880366" y="312869"/>
                </a:lnTo>
                <a:lnTo>
                  <a:pt x="889900" y="312869"/>
                </a:lnTo>
                <a:lnTo>
                  <a:pt x="1209311" y="312869"/>
                </a:lnTo>
                <a:lnTo>
                  <a:pt x="1209311" y="314457"/>
                </a:lnTo>
                <a:lnTo>
                  <a:pt x="1570038" y="314457"/>
                </a:lnTo>
                <a:lnTo>
                  <a:pt x="1570038" y="1885950"/>
                </a:lnTo>
                <a:lnTo>
                  <a:pt x="0" y="1885950"/>
                </a:lnTo>
                <a:lnTo>
                  <a:pt x="0" y="1207008"/>
                </a:lnTo>
                <a:lnTo>
                  <a:pt x="0" y="1197479"/>
                </a:lnTo>
                <a:lnTo>
                  <a:pt x="795" y="1189538"/>
                </a:lnTo>
                <a:lnTo>
                  <a:pt x="3178" y="1182392"/>
                </a:lnTo>
                <a:lnTo>
                  <a:pt x="7151" y="1177627"/>
                </a:lnTo>
                <a:lnTo>
                  <a:pt x="10329" y="1172863"/>
                </a:lnTo>
                <a:lnTo>
                  <a:pt x="14302" y="1168892"/>
                </a:lnTo>
                <a:lnTo>
                  <a:pt x="19070" y="1166510"/>
                </a:lnTo>
                <a:lnTo>
                  <a:pt x="23837" y="1165716"/>
                </a:lnTo>
                <a:lnTo>
                  <a:pt x="28604" y="1165716"/>
                </a:lnTo>
                <a:lnTo>
                  <a:pt x="34166" y="1165716"/>
                </a:lnTo>
                <a:lnTo>
                  <a:pt x="38933" y="1168098"/>
                </a:lnTo>
                <a:lnTo>
                  <a:pt x="45290" y="1171274"/>
                </a:lnTo>
                <a:lnTo>
                  <a:pt x="50057" y="1176039"/>
                </a:lnTo>
                <a:lnTo>
                  <a:pt x="55619" y="1182392"/>
                </a:lnTo>
                <a:lnTo>
                  <a:pt x="60386" y="1189538"/>
                </a:lnTo>
                <a:lnTo>
                  <a:pt x="64359" y="1197479"/>
                </a:lnTo>
                <a:lnTo>
                  <a:pt x="69921" y="1207008"/>
                </a:lnTo>
                <a:lnTo>
                  <a:pt x="78661" y="1217331"/>
                </a:lnTo>
                <a:lnTo>
                  <a:pt x="88990" y="1229243"/>
                </a:lnTo>
                <a:lnTo>
                  <a:pt x="96141" y="1235595"/>
                </a:lnTo>
                <a:lnTo>
                  <a:pt x="103292" y="1241154"/>
                </a:lnTo>
                <a:lnTo>
                  <a:pt x="111238" y="1245918"/>
                </a:lnTo>
                <a:lnTo>
                  <a:pt x="120772" y="1250683"/>
                </a:lnTo>
                <a:lnTo>
                  <a:pt x="130307" y="1255447"/>
                </a:lnTo>
                <a:lnTo>
                  <a:pt x="142225" y="1257830"/>
                </a:lnTo>
                <a:lnTo>
                  <a:pt x="154144" y="1260212"/>
                </a:lnTo>
                <a:lnTo>
                  <a:pt x="167651" y="1261800"/>
                </a:lnTo>
                <a:lnTo>
                  <a:pt x="181953" y="1260212"/>
                </a:lnTo>
                <a:lnTo>
                  <a:pt x="197050" y="1257830"/>
                </a:lnTo>
                <a:lnTo>
                  <a:pt x="210557" y="1253065"/>
                </a:lnTo>
                <a:lnTo>
                  <a:pt x="224064" y="1247506"/>
                </a:lnTo>
                <a:lnTo>
                  <a:pt x="237572" y="1238772"/>
                </a:lnTo>
                <a:lnTo>
                  <a:pt x="249490" y="1229243"/>
                </a:lnTo>
                <a:lnTo>
                  <a:pt x="259819" y="1219714"/>
                </a:lnTo>
                <a:lnTo>
                  <a:pt x="270943" y="1207802"/>
                </a:lnTo>
                <a:lnTo>
                  <a:pt x="280478" y="1195097"/>
                </a:lnTo>
                <a:lnTo>
                  <a:pt x="288423" y="1180803"/>
                </a:lnTo>
                <a:lnTo>
                  <a:pt x="295574" y="1165716"/>
                </a:lnTo>
                <a:lnTo>
                  <a:pt x="301931" y="1149834"/>
                </a:lnTo>
                <a:lnTo>
                  <a:pt x="307492" y="1133158"/>
                </a:lnTo>
                <a:lnTo>
                  <a:pt x="311465" y="1115689"/>
                </a:lnTo>
                <a:lnTo>
                  <a:pt x="312260" y="1097425"/>
                </a:lnTo>
                <a:lnTo>
                  <a:pt x="313849" y="1079161"/>
                </a:lnTo>
                <a:lnTo>
                  <a:pt x="312260" y="1060897"/>
                </a:lnTo>
                <a:lnTo>
                  <a:pt x="311465" y="1041839"/>
                </a:lnTo>
                <a:lnTo>
                  <a:pt x="307492" y="1025163"/>
                </a:lnTo>
                <a:lnTo>
                  <a:pt x="301931" y="1008487"/>
                </a:lnTo>
                <a:lnTo>
                  <a:pt x="295574" y="991811"/>
                </a:lnTo>
                <a:lnTo>
                  <a:pt x="288423" y="976724"/>
                </a:lnTo>
                <a:lnTo>
                  <a:pt x="280478" y="964018"/>
                </a:lnTo>
                <a:lnTo>
                  <a:pt x="270943" y="950519"/>
                </a:lnTo>
                <a:lnTo>
                  <a:pt x="259819" y="938608"/>
                </a:lnTo>
                <a:lnTo>
                  <a:pt x="249490" y="928285"/>
                </a:lnTo>
                <a:lnTo>
                  <a:pt x="237572" y="918756"/>
                </a:lnTo>
                <a:lnTo>
                  <a:pt x="224064" y="911609"/>
                </a:lnTo>
                <a:lnTo>
                  <a:pt x="210557" y="905256"/>
                </a:lnTo>
                <a:lnTo>
                  <a:pt x="197050" y="900492"/>
                </a:lnTo>
                <a:lnTo>
                  <a:pt x="181953" y="898109"/>
                </a:lnTo>
                <a:lnTo>
                  <a:pt x="167651" y="897315"/>
                </a:lnTo>
                <a:lnTo>
                  <a:pt x="154144" y="897315"/>
                </a:lnTo>
                <a:lnTo>
                  <a:pt x="142225" y="899698"/>
                </a:lnTo>
                <a:lnTo>
                  <a:pt x="130307" y="902874"/>
                </a:lnTo>
                <a:lnTo>
                  <a:pt x="120772" y="906844"/>
                </a:lnTo>
                <a:lnTo>
                  <a:pt x="111238" y="911609"/>
                </a:lnTo>
                <a:lnTo>
                  <a:pt x="103292" y="917167"/>
                </a:lnTo>
                <a:lnTo>
                  <a:pt x="96141" y="923520"/>
                </a:lnTo>
                <a:lnTo>
                  <a:pt x="88990" y="929079"/>
                </a:lnTo>
                <a:lnTo>
                  <a:pt x="78661" y="940990"/>
                </a:lnTo>
                <a:lnTo>
                  <a:pt x="69921" y="950519"/>
                </a:lnTo>
                <a:lnTo>
                  <a:pt x="64359" y="961636"/>
                </a:lnTo>
                <a:lnTo>
                  <a:pt x="60386" y="967989"/>
                </a:lnTo>
                <a:lnTo>
                  <a:pt x="55619" y="975136"/>
                </a:lnTo>
                <a:lnTo>
                  <a:pt x="50057" y="981488"/>
                </a:lnTo>
                <a:lnTo>
                  <a:pt x="45290" y="986253"/>
                </a:lnTo>
                <a:lnTo>
                  <a:pt x="38933" y="989429"/>
                </a:lnTo>
                <a:lnTo>
                  <a:pt x="34166" y="991811"/>
                </a:lnTo>
                <a:lnTo>
                  <a:pt x="28604" y="993400"/>
                </a:lnTo>
                <a:lnTo>
                  <a:pt x="23837" y="993400"/>
                </a:lnTo>
                <a:lnTo>
                  <a:pt x="19070" y="991811"/>
                </a:lnTo>
                <a:lnTo>
                  <a:pt x="14302" y="989429"/>
                </a:lnTo>
                <a:lnTo>
                  <a:pt x="10329" y="986253"/>
                </a:lnTo>
                <a:lnTo>
                  <a:pt x="7151" y="981488"/>
                </a:lnTo>
                <a:lnTo>
                  <a:pt x="3178" y="975136"/>
                </a:lnTo>
                <a:lnTo>
                  <a:pt x="795" y="967989"/>
                </a:lnTo>
                <a:lnTo>
                  <a:pt x="0" y="960048"/>
                </a:lnTo>
                <a:lnTo>
                  <a:pt x="0" y="952107"/>
                </a:lnTo>
                <a:lnTo>
                  <a:pt x="0" y="314457"/>
                </a:lnTo>
                <a:lnTo>
                  <a:pt x="434621" y="314457"/>
                </a:lnTo>
                <a:lnTo>
                  <a:pt x="434621" y="312869"/>
                </a:lnTo>
                <a:lnTo>
                  <a:pt x="634054" y="312869"/>
                </a:lnTo>
                <a:lnTo>
                  <a:pt x="642794" y="312869"/>
                </a:lnTo>
                <a:lnTo>
                  <a:pt x="650740" y="312075"/>
                </a:lnTo>
                <a:lnTo>
                  <a:pt x="657891" y="309693"/>
                </a:lnTo>
                <a:lnTo>
                  <a:pt x="664247" y="305723"/>
                </a:lnTo>
                <a:lnTo>
                  <a:pt x="668220" y="302546"/>
                </a:lnTo>
                <a:lnTo>
                  <a:pt x="672193" y="298576"/>
                </a:lnTo>
                <a:lnTo>
                  <a:pt x="674576" y="293811"/>
                </a:lnTo>
                <a:lnTo>
                  <a:pt x="675371" y="289047"/>
                </a:lnTo>
                <a:lnTo>
                  <a:pt x="675371" y="284282"/>
                </a:lnTo>
                <a:lnTo>
                  <a:pt x="674576" y="278724"/>
                </a:lnTo>
                <a:lnTo>
                  <a:pt x="672193" y="273959"/>
                </a:lnTo>
                <a:lnTo>
                  <a:pt x="668220" y="268401"/>
                </a:lnTo>
                <a:lnTo>
                  <a:pt x="664247" y="263636"/>
                </a:lnTo>
                <a:lnTo>
                  <a:pt x="657891" y="257283"/>
                </a:lnTo>
                <a:lnTo>
                  <a:pt x="650740" y="252519"/>
                </a:lnTo>
                <a:lnTo>
                  <a:pt x="643589" y="249343"/>
                </a:lnTo>
                <a:lnTo>
                  <a:pt x="633259" y="242990"/>
                </a:lnTo>
                <a:lnTo>
                  <a:pt x="623725" y="235049"/>
                </a:lnTo>
                <a:lnTo>
                  <a:pt x="611807" y="223932"/>
                </a:lnTo>
                <a:lnTo>
                  <a:pt x="605450" y="216785"/>
                </a:lnTo>
                <a:lnTo>
                  <a:pt x="599888" y="209638"/>
                </a:lnTo>
                <a:lnTo>
                  <a:pt x="593532" y="201698"/>
                </a:lnTo>
                <a:lnTo>
                  <a:pt x="588764" y="192169"/>
                </a:lnTo>
                <a:lnTo>
                  <a:pt x="585586" y="182640"/>
                </a:lnTo>
                <a:lnTo>
                  <a:pt x="581613" y="170728"/>
                </a:lnTo>
                <a:lnTo>
                  <a:pt x="579230" y="158817"/>
                </a:lnTo>
                <a:lnTo>
                  <a:pt x="579230" y="146112"/>
                </a:lnTo>
                <a:lnTo>
                  <a:pt x="580819" y="131818"/>
                </a:lnTo>
                <a:lnTo>
                  <a:pt x="583203" y="115936"/>
                </a:lnTo>
                <a:lnTo>
                  <a:pt x="587970" y="103231"/>
                </a:lnTo>
                <a:lnTo>
                  <a:pt x="593532" y="88938"/>
                </a:lnTo>
                <a:lnTo>
                  <a:pt x="600683" y="75438"/>
                </a:lnTo>
                <a:lnTo>
                  <a:pt x="610217" y="63527"/>
                </a:lnTo>
                <a:lnTo>
                  <a:pt x="621341" y="53204"/>
                </a:lnTo>
                <a:lnTo>
                  <a:pt x="633259" y="42087"/>
                </a:lnTo>
                <a:lnTo>
                  <a:pt x="645972" y="33352"/>
                </a:lnTo>
                <a:lnTo>
                  <a:pt x="659480" y="24617"/>
                </a:lnTo>
                <a:lnTo>
                  <a:pt x="674576" y="17470"/>
                </a:lnTo>
                <a:lnTo>
                  <a:pt x="691262" y="11911"/>
                </a:lnTo>
                <a:lnTo>
                  <a:pt x="707948" y="5559"/>
                </a:lnTo>
                <a:lnTo>
                  <a:pt x="724633" y="2382"/>
                </a:lnTo>
                <a:lnTo>
                  <a:pt x="743702" y="794"/>
                </a:lnTo>
                <a:close/>
              </a:path>
            </a:pathLst>
          </a:custGeom>
          <a:noFill/>
          <a:ln>
            <a:noFill/>
          </a:ln>
        </p:spPr>
      </p:pic>
      <p:sp>
        <p:nvSpPr>
          <p:cNvPr id="484" name="Google Shape;484;p23"/>
          <p:cNvSpPr txBox="1"/>
          <p:nvPr/>
        </p:nvSpPr>
        <p:spPr>
          <a:xfrm>
            <a:off x="306982" y="148266"/>
            <a:ext cx="120226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Lesson 2</a:t>
            </a:r>
            <a:r>
              <a:rPr lang="en-US" sz="1800">
                <a:solidFill>
                  <a:schemeClr val="dk1"/>
                </a:solidFill>
                <a:latin typeface="Calibri"/>
                <a:ea typeface="Calibri"/>
                <a:cs typeface="Calibri"/>
                <a:sym typeface="Calibri"/>
              </a:rPr>
              <a:t>: Kindly complete the puzzle below and read the statements made by instructor Rudy.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pic>
        <p:nvPicPr>
          <p:cNvPr descr="A picture containing text, night sky&#10;&#10;Description automatically generated" id="489" name="Google Shape;489;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90" name="Google Shape;490;p24"/>
          <p:cNvSpPr/>
          <p:nvPr/>
        </p:nvSpPr>
        <p:spPr>
          <a:xfrm>
            <a:off x="259644" y="-85323"/>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Graphical user interface, text, application&#10;&#10;Description automatically generated" id="491" name="Google Shape;491;p24"/>
          <p:cNvPicPr preferRelativeResize="0"/>
          <p:nvPr/>
        </p:nvPicPr>
        <p:blipFill rotWithShape="1">
          <a:blip r:embed="rId4">
            <a:alphaModFix/>
          </a:blip>
          <a:srcRect b="60430" l="0" r="66874" t="0"/>
          <a:stretch/>
        </p:blipFill>
        <p:spPr>
          <a:xfrm>
            <a:off x="3382521" y="667234"/>
            <a:ext cx="1561307" cy="1885950"/>
          </a:xfrm>
          <a:custGeom>
            <a:rect b="b" l="l" r="r" t="t"/>
            <a:pathLst>
              <a:path extrusionOk="0" h="1885950" w="1561307">
                <a:moveTo>
                  <a:pt x="0" y="0"/>
                </a:moveTo>
                <a:lnTo>
                  <a:pt x="1561307" y="0"/>
                </a:lnTo>
                <a:lnTo>
                  <a:pt x="1561307" y="678942"/>
                </a:lnTo>
                <a:lnTo>
                  <a:pt x="1561307" y="688471"/>
                </a:lnTo>
                <a:lnTo>
                  <a:pt x="1558926" y="696412"/>
                </a:lnTo>
                <a:lnTo>
                  <a:pt x="1558132" y="703559"/>
                </a:lnTo>
                <a:lnTo>
                  <a:pt x="1554163" y="708323"/>
                </a:lnTo>
                <a:lnTo>
                  <a:pt x="1550988" y="713088"/>
                </a:lnTo>
                <a:lnTo>
                  <a:pt x="1547020" y="717058"/>
                </a:lnTo>
                <a:lnTo>
                  <a:pt x="1542257" y="719440"/>
                </a:lnTo>
                <a:lnTo>
                  <a:pt x="1537495" y="720234"/>
                </a:lnTo>
                <a:lnTo>
                  <a:pt x="1532732" y="720234"/>
                </a:lnTo>
                <a:lnTo>
                  <a:pt x="1527176" y="720234"/>
                </a:lnTo>
                <a:lnTo>
                  <a:pt x="1522413" y="717852"/>
                </a:lnTo>
                <a:lnTo>
                  <a:pt x="1516063" y="714676"/>
                </a:lnTo>
                <a:lnTo>
                  <a:pt x="1511301" y="709911"/>
                </a:lnTo>
                <a:lnTo>
                  <a:pt x="1505745" y="703559"/>
                </a:lnTo>
                <a:lnTo>
                  <a:pt x="1500982" y="696412"/>
                </a:lnTo>
                <a:lnTo>
                  <a:pt x="1496220" y="688471"/>
                </a:lnTo>
                <a:lnTo>
                  <a:pt x="1489870" y="678942"/>
                </a:lnTo>
                <a:lnTo>
                  <a:pt x="1482726" y="668619"/>
                </a:lnTo>
                <a:lnTo>
                  <a:pt x="1472407" y="656708"/>
                </a:lnTo>
                <a:lnTo>
                  <a:pt x="1465263" y="650355"/>
                </a:lnTo>
                <a:lnTo>
                  <a:pt x="1458120" y="644796"/>
                </a:lnTo>
                <a:lnTo>
                  <a:pt x="1449388" y="640032"/>
                </a:lnTo>
                <a:lnTo>
                  <a:pt x="1440657" y="635268"/>
                </a:lnTo>
                <a:lnTo>
                  <a:pt x="1429545" y="630503"/>
                </a:lnTo>
                <a:lnTo>
                  <a:pt x="1419226" y="628121"/>
                </a:lnTo>
                <a:lnTo>
                  <a:pt x="1407320" y="625738"/>
                </a:lnTo>
                <a:lnTo>
                  <a:pt x="1393826" y="624150"/>
                </a:lnTo>
                <a:lnTo>
                  <a:pt x="1378745" y="625738"/>
                </a:lnTo>
                <a:lnTo>
                  <a:pt x="1364457" y="628121"/>
                </a:lnTo>
                <a:lnTo>
                  <a:pt x="1350170" y="632885"/>
                </a:lnTo>
                <a:lnTo>
                  <a:pt x="1336676" y="638444"/>
                </a:lnTo>
                <a:lnTo>
                  <a:pt x="1323976" y="647179"/>
                </a:lnTo>
                <a:lnTo>
                  <a:pt x="1312070" y="655120"/>
                </a:lnTo>
                <a:lnTo>
                  <a:pt x="1301751" y="666237"/>
                </a:lnTo>
                <a:lnTo>
                  <a:pt x="1290638" y="678148"/>
                </a:lnTo>
                <a:lnTo>
                  <a:pt x="1281113" y="690853"/>
                </a:lnTo>
                <a:lnTo>
                  <a:pt x="1273176" y="705147"/>
                </a:lnTo>
                <a:lnTo>
                  <a:pt x="1266032" y="720234"/>
                </a:lnTo>
                <a:lnTo>
                  <a:pt x="1258888" y="736116"/>
                </a:lnTo>
                <a:lnTo>
                  <a:pt x="1254126" y="752792"/>
                </a:lnTo>
                <a:lnTo>
                  <a:pt x="1250157" y="770262"/>
                </a:lnTo>
                <a:lnTo>
                  <a:pt x="1247776" y="788526"/>
                </a:lnTo>
                <a:lnTo>
                  <a:pt x="1247776" y="806790"/>
                </a:lnTo>
                <a:lnTo>
                  <a:pt x="1247776" y="825054"/>
                </a:lnTo>
                <a:lnTo>
                  <a:pt x="1250157" y="844112"/>
                </a:lnTo>
                <a:lnTo>
                  <a:pt x="1254126" y="860787"/>
                </a:lnTo>
                <a:lnTo>
                  <a:pt x="1258888" y="877463"/>
                </a:lnTo>
                <a:lnTo>
                  <a:pt x="1266032" y="894139"/>
                </a:lnTo>
                <a:lnTo>
                  <a:pt x="1273176" y="909227"/>
                </a:lnTo>
                <a:lnTo>
                  <a:pt x="1281113" y="921932"/>
                </a:lnTo>
                <a:lnTo>
                  <a:pt x="1290638" y="935431"/>
                </a:lnTo>
                <a:lnTo>
                  <a:pt x="1301751" y="947343"/>
                </a:lnTo>
                <a:lnTo>
                  <a:pt x="1312070" y="957666"/>
                </a:lnTo>
                <a:lnTo>
                  <a:pt x="1323976" y="967195"/>
                </a:lnTo>
                <a:lnTo>
                  <a:pt x="1336676" y="974341"/>
                </a:lnTo>
                <a:lnTo>
                  <a:pt x="1350170" y="980694"/>
                </a:lnTo>
                <a:lnTo>
                  <a:pt x="1364457" y="985459"/>
                </a:lnTo>
                <a:lnTo>
                  <a:pt x="1378745" y="987841"/>
                </a:lnTo>
                <a:lnTo>
                  <a:pt x="1393826" y="988635"/>
                </a:lnTo>
                <a:lnTo>
                  <a:pt x="1407320" y="988635"/>
                </a:lnTo>
                <a:lnTo>
                  <a:pt x="1419226" y="986253"/>
                </a:lnTo>
                <a:lnTo>
                  <a:pt x="1429545" y="983076"/>
                </a:lnTo>
                <a:lnTo>
                  <a:pt x="1440657" y="979106"/>
                </a:lnTo>
                <a:lnTo>
                  <a:pt x="1449388" y="974341"/>
                </a:lnTo>
                <a:lnTo>
                  <a:pt x="1458120" y="968783"/>
                </a:lnTo>
                <a:lnTo>
                  <a:pt x="1465263" y="962430"/>
                </a:lnTo>
                <a:lnTo>
                  <a:pt x="1472407" y="956872"/>
                </a:lnTo>
                <a:lnTo>
                  <a:pt x="1482726" y="944960"/>
                </a:lnTo>
                <a:lnTo>
                  <a:pt x="1489870" y="935431"/>
                </a:lnTo>
                <a:lnTo>
                  <a:pt x="1496220" y="924314"/>
                </a:lnTo>
                <a:lnTo>
                  <a:pt x="1500982" y="917167"/>
                </a:lnTo>
                <a:lnTo>
                  <a:pt x="1505745" y="910815"/>
                </a:lnTo>
                <a:lnTo>
                  <a:pt x="1511301" y="904462"/>
                </a:lnTo>
                <a:lnTo>
                  <a:pt x="1516063" y="899698"/>
                </a:lnTo>
                <a:lnTo>
                  <a:pt x="1522413" y="896521"/>
                </a:lnTo>
                <a:lnTo>
                  <a:pt x="1527176" y="894139"/>
                </a:lnTo>
                <a:lnTo>
                  <a:pt x="1532732" y="892551"/>
                </a:lnTo>
                <a:lnTo>
                  <a:pt x="1537495" y="892551"/>
                </a:lnTo>
                <a:lnTo>
                  <a:pt x="1542257" y="894139"/>
                </a:lnTo>
                <a:lnTo>
                  <a:pt x="1547020" y="896521"/>
                </a:lnTo>
                <a:lnTo>
                  <a:pt x="1550988" y="899698"/>
                </a:lnTo>
                <a:lnTo>
                  <a:pt x="1554163" y="904462"/>
                </a:lnTo>
                <a:lnTo>
                  <a:pt x="1558132" y="910815"/>
                </a:lnTo>
                <a:lnTo>
                  <a:pt x="1558926" y="917167"/>
                </a:lnTo>
                <a:lnTo>
                  <a:pt x="1561307" y="925902"/>
                </a:lnTo>
                <a:lnTo>
                  <a:pt x="1561307" y="933843"/>
                </a:lnTo>
                <a:lnTo>
                  <a:pt x="1561307" y="1571493"/>
                </a:lnTo>
                <a:lnTo>
                  <a:pt x="1127126" y="1571493"/>
                </a:lnTo>
                <a:lnTo>
                  <a:pt x="1127126" y="1573081"/>
                </a:lnTo>
                <a:lnTo>
                  <a:pt x="927895" y="1573081"/>
                </a:lnTo>
                <a:lnTo>
                  <a:pt x="918370" y="1573081"/>
                </a:lnTo>
                <a:lnTo>
                  <a:pt x="911226" y="1573875"/>
                </a:lnTo>
                <a:lnTo>
                  <a:pt x="904082" y="1576257"/>
                </a:lnTo>
                <a:lnTo>
                  <a:pt x="897732" y="1580228"/>
                </a:lnTo>
                <a:lnTo>
                  <a:pt x="892970" y="1583404"/>
                </a:lnTo>
                <a:lnTo>
                  <a:pt x="889795" y="1587375"/>
                </a:lnTo>
                <a:lnTo>
                  <a:pt x="887413" y="1592139"/>
                </a:lnTo>
                <a:lnTo>
                  <a:pt x="885826" y="1596904"/>
                </a:lnTo>
                <a:lnTo>
                  <a:pt x="885826" y="1601668"/>
                </a:lnTo>
                <a:lnTo>
                  <a:pt x="887413" y="1607227"/>
                </a:lnTo>
                <a:lnTo>
                  <a:pt x="889795" y="1611991"/>
                </a:lnTo>
                <a:lnTo>
                  <a:pt x="892970" y="1617550"/>
                </a:lnTo>
                <a:lnTo>
                  <a:pt x="896938" y="1622314"/>
                </a:lnTo>
                <a:lnTo>
                  <a:pt x="902495" y="1628667"/>
                </a:lnTo>
                <a:lnTo>
                  <a:pt x="909638" y="1633431"/>
                </a:lnTo>
                <a:lnTo>
                  <a:pt x="918370" y="1636608"/>
                </a:lnTo>
                <a:lnTo>
                  <a:pt x="928688" y="1642960"/>
                </a:lnTo>
                <a:lnTo>
                  <a:pt x="938213" y="1650901"/>
                </a:lnTo>
                <a:lnTo>
                  <a:pt x="950120" y="1662018"/>
                </a:lnTo>
                <a:lnTo>
                  <a:pt x="956470" y="1669165"/>
                </a:lnTo>
                <a:lnTo>
                  <a:pt x="962026" y="1676312"/>
                </a:lnTo>
                <a:lnTo>
                  <a:pt x="968376" y="1684253"/>
                </a:lnTo>
                <a:lnTo>
                  <a:pt x="973138" y="1693782"/>
                </a:lnTo>
                <a:lnTo>
                  <a:pt x="976313" y="1703311"/>
                </a:lnTo>
                <a:lnTo>
                  <a:pt x="980282" y="1715222"/>
                </a:lnTo>
                <a:lnTo>
                  <a:pt x="981076" y="1727133"/>
                </a:lnTo>
                <a:lnTo>
                  <a:pt x="982663" y="1739839"/>
                </a:lnTo>
                <a:lnTo>
                  <a:pt x="981076" y="1754132"/>
                </a:lnTo>
                <a:lnTo>
                  <a:pt x="978695" y="1770014"/>
                </a:lnTo>
                <a:lnTo>
                  <a:pt x="973932" y="1782719"/>
                </a:lnTo>
                <a:lnTo>
                  <a:pt x="968376" y="1797013"/>
                </a:lnTo>
                <a:lnTo>
                  <a:pt x="959645" y="1810512"/>
                </a:lnTo>
                <a:lnTo>
                  <a:pt x="951707" y="1822423"/>
                </a:lnTo>
                <a:lnTo>
                  <a:pt x="940595" y="1832747"/>
                </a:lnTo>
                <a:lnTo>
                  <a:pt x="928688" y="1843070"/>
                </a:lnTo>
                <a:lnTo>
                  <a:pt x="915988" y="1852599"/>
                </a:lnTo>
                <a:lnTo>
                  <a:pt x="901701" y="1861334"/>
                </a:lnTo>
                <a:lnTo>
                  <a:pt x="887413" y="1868480"/>
                </a:lnTo>
                <a:lnTo>
                  <a:pt x="870745" y="1874039"/>
                </a:lnTo>
                <a:lnTo>
                  <a:pt x="854076" y="1880392"/>
                </a:lnTo>
                <a:lnTo>
                  <a:pt x="836613" y="1883568"/>
                </a:lnTo>
                <a:lnTo>
                  <a:pt x="818357" y="1885156"/>
                </a:lnTo>
                <a:lnTo>
                  <a:pt x="800895" y="1885950"/>
                </a:lnTo>
                <a:lnTo>
                  <a:pt x="781845" y="1885156"/>
                </a:lnTo>
                <a:lnTo>
                  <a:pt x="764382" y="1883568"/>
                </a:lnTo>
                <a:lnTo>
                  <a:pt x="746126" y="1880392"/>
                </a:lnTo>
                <a:lnTo>
                  <a:pt x="729457" y="1874039"/>
                </a:lnTo>
                <a:lnTo>
                  <a:pt x="712788" y="1868480"/>
                </a:lnTo>
                <a:lnTo>
                  <a:pt x="698501" y="1861334"/>
                </a:lnTo>
                <a:lnTo>
                  <a:pt x="684213" y="1852599"/>
                </a:lnTo>
                <a:lnTo>
                  <a:pt x="671513" y="1843070"/>
                </a:lnTo>
                <a:lnTo>
                  <a:pt x="659607" y="1832747"/>
                </a:lnTo>
                <a:lnTo>
                  <a:pt x="649288" y="1822423"/>
                </a:lnTo>
                <a:lnTo>
                  <a:pt x="640557" y="1810512"/>
                </a:lnTo>
                <a:lnTo>
                  <a:pt x="632620" y="1797013"/>
                </a:lnTo>
                <a:lnTo>
                  <a:pt x="626270" y="1782719"/>
                </a:lnTo>
                <a:lnTo>
                  <a:pt x="621507" y="1770014"/>
                </a:lnTo>
                <a:lnTo>
                  <a:pt x="619126" y="1754132"/>
                </a:lnTo>
                <a:lnTo>
                  <a:pt x="618332" y="1739839"/>
                </a:lnTo>
                <a:lnTo>
                  <a:pt x="619126" y="1727133"/>
                </a:lnTo>
                <a:lnTo>
                  <a:pt x="620713" y="1715222"/>
                </a:lnTo>
                <a:lnTo>
                  <a:pt x="623888" y="1703311"/>
                </a:lnTo>
                <a:lnTo>
                  <a:pt x="627857" y="1693782"/>
                </a:lnTo>
                <a:lnTo>
                  <a:pt x="633413" y="1684253"/>
                </a:lnTo>
                <a:lnTo>
                  <a:pt x="638176" y="1676312"/>
                </a:lnTo>
                <a:lnTo>
                  <a:pt x="644526" y="1669165"/>
                </a:lnTo>
                <a:lnTo>
                  <a:pt x="650082" y="1662018"/>
                </a:lnTo>
                <a:lnTo>
                  <a:pt x="661988" y="1650901"/>
                </a:lnTo>
                <a:lnTo>
                  <a:pt x="671513" y="1642960"/>
                </a:lnTo>
                <a:lnTo>
                  <a:pt x="681832" y="1636608"/>
                </a:lnTo>
                <a:lnTo>
                  <a:pt x="690563" y="1633431"/>
                </a:lnTo>
                <a:lnTo>
                  <a:pt x="697707" y="1628667"/>
                </a:lnTo>
                <a:lnTo>
                  <a:pt x="703263" y="1622314"/>
                </a:lnTo>
                <a:lnTo>
                  <a:pt x="707232" y="1617550"/>
                </a:lnTo>
                <a:lnTo>
                  <a:pt x="710407" y="1611991"/>
                </a:lnTo>
                <a:lnTo>
                  <a:pt x="712788" y="1607227"/>
                </a:lnTo>
                <a:lnTo>
                  <a:pt x="714376" y="1601668"/>
                </a:lnTo>
                <a:lnTo>
                  <a:pt x="714376" y="1596904"/>
                </a:lnTo>
                <a:lnTo>
                  <a:pt x="712788" y="1592139"/>
                </a:lnTo>
                <a:lnTo>
                  <a:pt x="710407" y="1587375"/>
                </a:lnTo>
                <a:lnTo>
                  <a:pt x="707232" y="1583404"/>
                </a:lnTo>
                <a:lnTo>
                  <a:pt x="702470" y="1580228"/>
                </a:lnTo>
                <a:lnTo>
                  <a:pt x="696120" y="1576257"/>
                </a:lnTo>
                <a:lnTo>
                  <a:pt x="688976" y="1573875"/>
                </a:lnTo>
                <a:lnTo>
                  <a:pt x="681832" y="1573081"/>
                </a:lnTo>
                <a:lnTo>
                  <a:pt x="672307" y="1573081"/>
                </a:lnTo>
                <a:lnTo>
                  <a:pt x="353220" y="1573081"/>
                </a:lnTo>
                <a:lnTo>
                  <a:pt x="353220" y="1571493"/>
                </a:lnTo>
                <a:lnTo>
                  <a:pt x="0" y="1571493"/>
                </a:lnTo>
                <a:close/>
              </a:path>
            </a:pathLst>
          </a:custGeom>
          <a:noFill/>
          <a:ln>
            <a:noFill/>
          </a:ln>
        </p:spPr>
      </p:pic>
      <p:pic>
        <p:nvPicPr>
          <p:cNvPr descr="Graphical user interface, text, application&#10;&#10;Description automatically generated" id="492" name="Google Shape;492;p24"/>
          <p:cNvPicPr preferRelativeResize="0"/>
          <p:nvPr/>
        </p:nvPicPr>
        <p:blipFill rotWithShape="1">
          <a:blip r:embed="rId4">
            <a:alphaModFix/>
          </a:blip>
          <a:srcRect b="60379" l="26608" r="33377" t="118"/>
          <a:stretch/>
        </p:blipFill>
        <p:spPr>
          <a:xfrm>
            <a:off x="4617884" y="658459"/>
            <a:ext cx="1885950" cy="1882775"/>
          </a:xfrm>
          <a:custGeom>
            <a:rect b="b" l="l" r="r" t="t"/>
            <a:pathLst>
              <a:path extrusionOk="0" h="1882775" w="1885950">
                <a:moveTo>
                  <a:pt x="313399" y="0"/>
                </a:moveTo>
                <a:lnTo>
                  <a:pt x="1885950" y="0"/>
                </a:lnTo>
                <a:lnTo>
                  <a:pt x="1885950" y="710706"/>
                </a:lnTo>
                <a:lnTo>
                  <a:pt x="1880396" y="717059"/>
                </a:lnTo>
                <a:lnTo>
                  <a:pt x="1874049" y="720235"/>
                </a:lnTo>
                <a:lnTo>
                  <a:pt x="1866908" y="721823"/>
                </a:lnTo>
                <a:lnTo>
                  <a:pt x="1858974" y="720235"/>
                </a:lnTo>
                <a:lnTo>
                  <a:pt x="1851833" y="715471"/>
                </a:lnTo>
                <a:lnTo>
                  <a:pt x="1843106" y="709912"/>
                </a:lnTo>
                <a:lnTo>
                  <a:pt x="1835965" y="700383"/>
                </a:lnTo>
                <a:lnTo>
                  <a:pt x="1828824" y="688472"/>
                </a:lnTo>
                <a:lnTo>
                  <a:pt x="1823270" y="678943"/>
                </a:lnTo>
                <a:lnTo>
                  <a:pt x="1816130" y="668620"/>
                </a:lnTo>
                <a:lnTo>
                  <a:pt x="1805022" y="656708"/>
                </a:lnTo>
                <a:lnTo>
                  <a:pt x="1797881" y="650356"/>
                </a:lnTo>
                <a:lnTo>
                  <a:pt x="1790740" y="645591"/>
                </a:lnTo>
                <a:lnTo>
                  <a:pt x="1782806" y="640032"/>
                </a:lnTo>
                <a:lnTo>
                  <a:pt x="1773285" y="635268"/>
                </a:lnTo>
                <a:lnTo>
                  <a:pt x="1762971" y="631297"/>
                </a:lnTo>
                <a:lnTo>
                  <a:pt x="1751863" y="628121"/>
                </a:lnTo>
                <a:lnTo>
                  <a:pt x="1739962" y="625739"/>
                </a:lnTo>
                <a:lnTo>
                  <a:pt x="1727267" y="625739"/>
                </a:lnTo>
                <a:lnTo>
                  <a:pt x="1711399" y="625739"/>
                </a:lnTo>
                <a:lnTo>
                  <a:pt x="1697117" y="628915"/>
                </a:lnTo>
                <a:lnTo>
                  <a:pt x="1682836" y="632886"/>
                </a:lnTo>
                <a:lnTo>
                  <a:pt x="1670141" y="640032"/>
                </a:lnTo>
                <a:lnTo>
                  <a:pt x="1657446" y="647179"/>
                </a:lnTo>
                <a:lnTo>
                  <a:pt x="1645545" y="656708"/>
                </a:lnTo>
                <a:lnTo>
                  <a:pt x="1634437" y="667031"/>
                </a:lnTo>
                <a:lnTo>
                  <a:pt x="1624123" y="678943"/>
                </a:lnTo>
                <a:lnTo>
                  <a:pt x="1614602" y="690854"/>
                </a:lnTo>
                <a:lnTo>
                  <a:pt x="1605874" y="705147"/>
                </a:lnTo>
                <a:lnTo>
                  <a:pt x="1598734" y="720235"/>
                </a:lnTo>
                <a:lnTo>
                  <a:pt x="1591593" y="736117"/>
                </a:lnTo>
                <a:lnTo>
                  <a:pt x="1586832" y="752793"/>
                </a:lnTo>
                <a:lnTo>
                  <a:pt x="1583659" y="770262"/>
                </a:lnTo>
                <a:lnTo>
                  <a:pt x="1581278" y="788526"/>
                </a:lnTo>
                <a:lnTo>
                  <a:pt x="1581278" y="806790"/>
                </a:lnTo>
                <a:lnTo>
                  <a:pt x="1581278" y="825848"/>
                </a:lnTo>
                <a:lnTo>
                  <a:pt x="1583659" y="844112"/>
                </a:lnTo>
                <a:lnTo>
                  <a:pt x="1586832" y="861582"/>
                </a:lnTo>
                <a:lnTo>
                  <a:pt x="1591593" y="878258"/>
                </a:lnTo>
                <a:lnTo>
                  <a:pt x="1598734" y="894140"/>
                </a:lnTo>
                <a:lnTo>
                  <a:pt x="1605874" y="909227"/>
                </a:lnTo>
                <a:lnTo>
                  <a:pt x="1614602" y="923521"/>
                </a:lnTo>
                <a:lnTo>
                  <a:pt x="1624123" y="936226"/>
                </a:lnTo>
                <a:lnTo>
                  <a:pt x="1634437" y="947343"/>
                </a:lnTo>
                <a:lnTo>
                  <a:pt x="1645545" y="957666"/>
                </a:lnTo>
                <a:lnTo>
                  <a:pt x="1657446" y="967195"/>
                </a:lnTo>
                <a:lnTo>
                  <a:pt x="1670141" y="974342"/>
                </a:lnTo>
                <a:lnTo>
                  <a:pt x="1682836" y="981489"/>
                </a:lnTo>
                <a:lnTo>
                  <a:pt x="1697117" y="985459"/>
                </a:lnTo>
                <a:lnTo>
                  <a:pt x="1711399" y="988636"/>
                </a:lnTo>
                <a:lnTo>
                  <a:pt x="1727267" y="988636"/>
                </a:lnTo>
                <a:lnTo>
                  <a:pt x="1739962" y="988636"/>
                </a:lnTo>
                <a:lnTo>
                  <a:pt x="1751863" y="986253"/>
                </a:lnTo>
                <a:lnTo>
                  <a:pt x="1762971" y="983871"/>
                </a:lnTo>
                <a:lnTo>
                  <a:pt x="1773285" y="979107"/>
                </a:lnTo>
                <a:lnTo>
                  <a:pt x="1782806" y="974342"/>
                </a:lnTo>
                <a:lnTo>
                  <a:pt x="1790740" y="968784"/>
                </a:lnTo>
                <a:lnTo>
                  <a:pt x="1797881" y="964019"/>
                </a:lnTo>
                <a:lnTo>
                  <a:pt x="1805022" y="957666"/>
                </a:lnTo>
                <a:lnTo>
                  <a:pt x="1816130" y="945755"/>
                </a:lnTo>
                <a:lnTo>
                  <a:pt x="1823270" y="935432"/>
                </a:lnTo>
                <a:lnTo>
                  <a:pt x="1828824" y="925903"/>
                </a:lnTo>
                <a:lnTo>
                  <a:pt x="1835965" y="913992"/>
                </a:lnTo>
                <a:lnTo>
                  <a:pt x="1843106" y="904463"/>
                </a:lnTo>
                <a:lnTo>
                  <a:pt x="1851833" y="898904"/>
                </a:lnTo>
                <a:lnTo>
                  <a:pt x="1858974" y="894934"/>
                </a:lnTo>
                <a:lnTo>
                  <a:pt x="1866908" y="892551"/>
                </a:lnTo>
                <a:lnTo>
                  <a:pt x="1874049" y="894140"/>
                </a:lnTo>
                <a:lnTo>
                  <a:pt x="1880396" y="897316"/>
                </a:lnTo>
                <a:lnTo>
                  <a:pt x="1885950" y="903669"/>
                </a:lnTo>
                <a:lnTo>
                  <a:pt x="1885950" y="1569112"/>
                </a:lnTo>
                <a:lnTo>
                  <a:pt x="1250424" y="1569112"/>
                </a:lnTo>
                <a:lnTo>
                  <a:pt x="1240903" y="1569112"/>
                </a:lnTo>
                <a:lnTo>
                  <a:pt x="1232175" y="1570700"/>
                </a:lnTo>
                <a:lnTo>
                  <a:pt x="1225035" y="1573082"/>
                </a:lnTo>
                <a:lnTo>
                  <a:pt x="1219481" y="1576258"/>
                </a:lnTo>
                <a:lnTo>
                  <a:pt x="1214720" y="1580229"/>
                </a:lnTo>
                <a:lnTo>
                  <a:pt x="1210753" y="1583405"/>
                </a:lnTo>
                <a:lnTo>
                  <a:pt x="1208373" y="1588170"/>
                </a:lnTo>
                <a:lnTo>
                  <a:pt x="1207579" y="1592934"/>
                </a:lnTo>
                <a:lnTo>
                  <a:pt x="1207579" y="1597699"/>
                </a:lnTo>
                <a:lnTo>
                  <a:pt x="1208373" y="1604051"/>
                </a:lnTo>
                <a:lnTo>
                  <a:pt x="1210753" y="1608816"/>
                </a:lnTo>
                <a:lnTo>
                  <a:pt x="1214720" y="1614375"/>
                </a:lnTo>
                <a:lnTo>
                  <a:pt x="1219481" y="1619139"/>
                </a:lnTo>
                <a:lnTo>
                  <a:pt x="1225035" y="1624698"/>
                </a:lnTo>
                <a:lnTo>
                  <a:pt x="1232175" y="1629462"/>
                </a:lnTo>
                <a:lnTo>
                  <a:pt x="1240903" y="1633433"/>
                </a:lnTo>
                <a:lnTo>
                  <a:pt x="1250424" y="1638991"/>
                </a:lnTo>
                <a:lnTo>
                  <a:pt x="1260738" y="1647726"/>
                </a:lnTo>
                <a:lnTo>
                  <a:pt x="1272640" y="1658049"/>
                </a:lnTo>
                <a:lnTo>
                  <a:pt x="1278987" y="1665196"/>
                </a:lnTo>
                <a:lnTo>
                  <a:pt x="1284541" y="1672343"/>
                </a:lnTo>
                <a:lnTo>
                  <a:pt x="1289301" y="1681078"/>
                </a:lnTo>
                <a:lnTo>
                  <a:pt x="1294062" y="1690607"/>
                </a:lnTo>
                <a:lnTo>
                  <a:pt x="1298822" y="1700136"/>
                </a:lnTo>
                <a:lnTo>
                  <a:pt x="1301203" y="1712047"/>
                </a:lnTo>
                <a:lnTo>
                  <a:pt x="1303583" y="1723958"/>
                </a:lnTo>
                <a:lnTo>
                  <a:pt x="1305170" y="1736664"/>
                </a:lnTo>
                <a:lnTo>
                  <a:pt x="1303583" y="1751751"/>
                </a:lnTo>
                <a:lnTo>
                  <a:pt x="1300409" y="1766045"/>
                </a:lnTo>
                <a:lnTo>
                  <a:pt x="1296442" y="1780338"/>
                </a:lnTo>
                <a:lnTo>
                  <a:pt x="1289301" y="1793838"/>
                </a:lnTo>
                <a:lnTo>
                  <a:pt x="1282161" y="1806543"/>
                </a:lnTo>
                <a:lnTo>
                  <a:pt x="1272640" y="1818454"/>
                </a:lnTo>
                <a:lnTo>
                  <a:pt x="1262325" y="1829572"/>
                </a:lnTo>
                <a:lnTo>
                  <a:pt x="1251217" y="1839895"/>
                </a:lnTo>
                <a:lnTo>
                  <a:pt x="1238523" y="1849424"/>
                </a:lnTo>
                <a:lnTo>
                  <a:pt x="1224241" y="1857364"/>
                </a:lnTo>
                <a:lnTo>
                  <a:pt x="1208373" y="1864511"/>
                </a:lnTo>
                <a:lnTo>
                  <a:pt x="1193298" y="1871658"/>
                </a:lnTo>
                <a:lnTo>
                  <a:pt x="1176636" y="1876423"/>
                </a:lnTo>
                <a:lnTo>
                  <a:pt x="1159181" y="1880393"/>
                </a:lnTo>
                <a:lnTo>
                  <a:pt x="1140932" y="1882775"/>
                </a:lnTo>
                <a:lnTo>
                  <a:pt x="1121891" y="1882775"/>
                </a:lnTo>
                <a:lnTo>
                  <a:pt x="1102849" y="1882775"/>
                </a:lnTo>
                <a:lnTo>
                  <a:pt x="1085393" y="1880393"/>
                </a:lnTo>
                <a:lnTo>
                  <a:pt x="1067938" y="1876423"/>
                </a:lnTo>
                <a:lnTo>
                  <a:pt x="1051276" y="1871658"/>
                </a:lnTo>
                <a:lnTo>
                  <a:pt x="1035408" y="1864511"/>
                </a:lnTo>
                <a:lnTo>
                  <a:pt x="1020333" y="1857364"/>
                </a:lnTo>
                <a:lnTo>
                  <a:pt x="1006052" y="1849424"/>
                </a:lnTo>
                <a:lnTo>
                  <a:pt x="994150" y="1839895"/>
                </a:lnTo>
                <a:lnTo>
                  <a:pt x="982249" y="1829572"/>
                </a:lnTo>
                <a:lnTo>
                  <a:pt x="971935" y="1818454"/>
                </a:lnTo>
                <a:lnTo>
                  <a:pt x="962414" y="1806543"/>
                </a:lnTo>
                <a:lnTo>
                  <a:pt x="955273" y="1793838"/>
                </a:lnTo>
                <a:lnTo>
                  <a:pt x="948926" y="1780338"/>
                </a:lnTo>
                <a:lnTo>
                  <a:pt x="944165" y="1766045"/>
                </a:lnTo>
                <a:lnTo>
                  <a:pt x="940992" y="1751751"/>
                </a:lnTo>
                <a:lnTo>
                  <a:pt x="940992" y="1736664"/>
                </a:lnTo>
                <a:lnTo>
                  <a:pt x="940992" y="1723958"/>
                </a:lnTo>
                <a:lnTo>
                  <a:pt x="943372" y="1712047"/>
                </a:lnTo>
                <a:lnTo>
                  <a:pt x="946546" y="1700136"/>
                </a:lnTo>
                <a:lnTo>
                  <a:pt x="950513" y="1690607"/>
                </a:lnTo>
                <a:lnTo>
                  <a:pt x="955273" y="1681078"/>
                </a:lnTo>
                <a:lnTo>
                  <a:pt x="960827" y="1672343"/>
                </a:lnTo>
                <a:lnTo>
                  <a:pt x="965588" y="1665196"/>
                </a:lnTo>
                <a:lnTo>
                  <a:pt x="971935" y="1658049"/>
                </a:lnTo>
                <a:lnTo>
                  <a:pt x="983043" y="1647726"/>
                </a:lnTo>
                <a:lnTo>
                  <a:pt x="994150" y="1638991"/>
                </a:lnTo>
                <a:lnTo>
                  <a:pt x="1003671" y="1633433"/>
                </a:lnTo>
                <a:lnTo>
                  <a:pt x="1011606" y="1629462"/>
                </a:lnTo>
                <a:lnTo>
                  <a:pt x="1018746" y="1624698"/>
                </a:lnTo>
                <a:lnTo>
                  <a:pt x="1025094" y="1619933"/>
                </a:lnTo>
                <a:lnTo>
                  <a:pt x="1029854" y="1614375"/>
                </a:lnTo>
                <a:lnTo>
                  <a:pt x="1033028" y="1609610"/>
                </a:lnTo>
                <a:lnTo>
                  <a:pt x="1035408" y="1604051"/>
                </a:lnTo>
                <a:lnTo>
                  <a:pt x="1036995" y="1599287"/>
                </a:lnTo>
                <a:lnTo>
                  <a:pt x="1036995" y="1592934"/>
                </a:lnTo>
                <a:lnTo>
                  <a:pt x="1035408" y="1588170"/>
                </a:lnTo>
                <a:lnTo>
                  <a:pt x="1033028" y="1584993"/>
                </a:lnTo>
                <a:lnTo>
                  <a:pt x="1029854" y="1580229"/>
                </a:lnTo>
                <a:lnTo>
                  <a:pt x="1025094" y="1576258"/>
                </a:lnTo>
                <a:lnTo>
                  <a:pt x="1020333" y="1573876"/>
                </a:lnTo>
                <a:lnTo>
                  <a:pt x="1013192" y="1571494"/>
                </a:lnTo>
                <a:lnTo>
                  <a:pt x="1004465" y="1570700"/>
                </a:lnTo>
                <a:lnTo>
                  <a:pt x="996531" y="1569112"/>
                </a:lnTo>
                <a:lnTo>
                  <a:pt x="313399" y="1571494"/>
                </a:lnTo>
                <a:lnTo>
                  <a:pt x="313399" y="933844"/>
                </a:lnTo>
                <a:lnTo>
                  <a:pt x="311813" y="925903"/>
                </a:lnTo>
                <a:lnTo>
                  <a:pt x="311019" y="917168"/>
                </a:lnTo>
                <a:lnTo>
                  <a:pt x="308639" y="910815"/>
                </a:lnTo>
                <a:lnTo>
                  <a:pt x="306259" y="904463"/>
                </a:lnTo>
                <a:lnTo>
                  <a:pt x="303085" y="899698"/>
                </a:lnTo>
                <a:lnTo>
                  <a:pt x="299118" y="896522"/>
                </a:lnTo>
                <a:lnTo>
                  <a:pt x="294358" y="894140"/>
                </a:lnTo>
                <a:lnTo>
                  <a:pt x="289597" y="892551"/>
                </a:lnTo>
                <a:lnTo>
                  <a:pt x="284043" y="892551"/>
                </a:lnTo>
                <a:lnTo>
                  <a:pt x="279283" y="894140"/>
                </a:lnTo>
                <a:lnTo>
                  <a:pt x="272935" y="896522"/>
                </a:lnTo>
                <a:lnTo>
                  <a:pt x="268175" y="899698"/>
                </a:lnTo>
                <a:lnTo>
                  <a:pt x="262621" y="904463"/>
                </a:lnTo>
                <a:lnTo>
                  <a:pt x="257860" y="910815"/>
                </a:lnTo>
                <a:lnTo>
                  <a:pt x="253100" y="917168"/>
                </a:lnTo>
                <a:lnTo>
                  <a:pt x="248339" y="924315"/>
                </a:lnTo>
                <a:lnTo>
                  <a:pt x="241992" y="935432"/>
                </a:lnTo>
                <a:lnTo>
                  <a:pt x="234851" y="944961"/>
                </a:lnTo>
                <a:lnTo>
                  <a:pt x="224537" y="956872"/>
                </a:lnTo>
                <a:lnTo>
                  <a:pt x="217396" y="962431"/>
                </a:lnTo>
                <a:lnTo>
                  <a:pt x="210255" y="968784"/>
                </a:lnTo>
                <a:lnTo>
                  <a:pt x="201528" y="974342"/>
                </a:lnTo>
                <a:lnTo>
                  <a:pt x="192007" y="979107"/>
                </a:lnTo>
                <a:lnTo>
                  <a:pt x="181692" y="983077"/>
                </a:lnTo>
                <a:lnTo>
                  <a:pt x="171378" y="986253"/>
                </a:lnTo>
                <a:lnTo>
                  <a:pt x="159477" y="988636"/>
                </a:lnTo>
                <a:lnTo>
                  <a:pt x="145989" y="988636"/>
                </a:lnTo>
                <a:lnTo>
                  <a:pt x="130914" y="987842"/>
                </a:lnTo>
                <a:lnTo>
                  <a:pt x="116632" y="985459"/>
                </a:lnTo>
                <a:lnTo>
                  <a:pt x="102351" y="980695"/>
                </a:lnTo>
                <a:lnTo>
                  <a:pt x="88863" y="974342"/>
                </a:lnTo>
                <a:lnTo>
                  <a:pt x="76168" y="967195"/>
                </a:lnTo>
                <a:lnTo>
                  <a:pt x="64267" y="957666"/>
                </a:lnTo>
                <a:lnTo>
                  <a:pt x="52366" y="947343"/>
                </a:lnTo>
                <a:lnTo>
                  <a:pt x="42845" y="935432"/>
                </a:lnTo>
                <a:lnTo>
                  <a:pt x="33324" y="921933"/>
                </a:lnTo>
                <a:lnTo>
                  <a:pt x="25389" y="909227"/>
                </a:lnTo>
                <a:lnTo>
                  <a:pt x="16662" y="894140"/>
                </a:lnTo>
                <a:lnTo>
                  <a:pt x="11108" y="877464"/>
                </a:lnTo>
                <a:lnTo>
                  <a:pt x="6347" y="860788"/>
                </a:lnTo>
                <a:lnTo>
                  <a:pt x="2380" y="844112"/>
                </a:lnTo>
                <a:lnTo>
                  <a:pt x="0" y="825054"/>
                </a:lnTo>
                <a:lnTo>
                  <a:pt x="0" y="806790"/>
                </a:lnTo>
                <a:lnTo>
                  <a:pt x="0" y="788526"/>
                </a:lnTo>
                <a:lnTo>
                  <a:pt x="2380" y="770262"/>
                </a:lnTo>
                <a:lnTo>
                  <a:pt x="6347" y="752793"/>
                </a:lnTo>
                <a:lnTo>
                  <a:pt x="11108" y="736117"/>
                </a:lnTo>
                <a:lnTo>
                  <a:pt x="16662" y="720235"/>
                </a:lnTo>
                <a:lnTo>
                  <a:pt x="25389" y="705147"/>
                </a:lnTo>
                <a:lnTo>
                  <a:pt x="33324" y="690854"/>
                </a:lnTo>
                <a:lnTo>
                  <a:pt x="42845" y="678148"/>
                </a:lnTo>
                <a:lnTo>
                  <a:pt x="52366" y="666237"/>
                </a:lnTo>
                <a:lnTo>
                  <a:pt x="64267" y="655120"/>
                </a:lnTo>
                <a:lnTo>
                  <a:pt x="76168" y="647179"/>
                </a:lnTo>
                <a:lnTo>
                  <a:pt x="88863" y="638444"/>
                </a:lnTo>
                <a:lnTo>
                  <a:pt x="102351" y="632886"/>
                </a:lnTo>
                <a:lnTo>
                  <a:pt x="116632" y="628121"/>
                </a:lnTo>
                <a:lnTo>
                  <a:pt x="130914" y="625739"/>
                </a:lnTo>
                <a:lnTo>
                  <a:pt x="145989" y="624151"/>
                </a:lnTo>
                <a:lnTo>
                  <a:pt x="159477" y="625739"/>
                </a:lnTo>
                <a:lnTo>
                  <a:pt x="171378" y="628121"/>
                </a:lnTo>
                <a:lnTo>
                  <a:pt x="181692" y="630503"/>
                </a:lnTo>
                <a:lnTo>
                  <a:pt x="192007" y="635268"/>
                </a:lnTo>
                <a:lnTo>
                  <a:pt x="201528" y="640032"/>
                </a:lnTo>
                <a:lnTo>
                  <a:pt x="210255" y="644797"/>
                </a:lnTo>
                <a:lnTo>
                  <a:pt x="217396" y="650356"/>
                </a:lnTo>
                <a:lnTo>
                  <a:pt x="224537" y="656708"/>
                </a:lnTo>
                <a:lnTo>
                  <a:pt x="234851" y="668620"/>
                </a:lnTo>
                <a:lnTo>
                  <a:pt x="241992" y="678943"/>
                </a:lnTo>
                <a:lnTo>
                  <a:pt x="248339" y="688472"/>
                </a:lnTo>
                <a:lnTo>
                  <a:pt x="253100" y="696413"/>
                </a:lnTo>
                <a:lnTo>
                  <a:pt x="257860" y="703559"/>
                </a:lnTo>
                <a:lnTo>
                  <a:pt x="262621" y="709912"/>
                </a:lnTo>
                <a:lnTo>
                  <a:pt x="268175" y="714676"/>
                </a:lnTo>
                <a:lnTo>
                  <a:pt x="272935" y="717853"/>
                </a:lnTo>
                <a:lnTo>
                  <a:pt x="279283" y="720235"/>
                </a:lnTo>
                <a:lnTo>
                  <a:pt x="284043" y="720235"/>
                </a:lnTo>
                <a:lnTo>
                  <a:pt x="289597" y="720235"/>
                </a:lnTo>
                <a:lnTo>
                  <a:pt x="294358" y="719441"/>
                </a:lnTo>
                <a:lnTo>
                  <a:pt x="299118" y="717059"/>
                </a:lnTo>
                <a:lnTo>
                  <a:pt x="303085" y="713088"/>
                </a:lnTo>
                <a:lnTo>
                  <a:pt x="306259" y="708324"/>
                </a:lnTo>
                <a:lnTo>
                  <a:pt x="308639" y="703559"/>
                </a:lnTo>
                <a:lnTo>
                  <a:pt x="311019" y="696413"/>
                </a:lnTo>
                <a:lnTo>
                  <a:pt x="311813" y="688472"/>
                </a:lnTo>
                <a:lnTo>
                  <a:pt x="313399" y="678943"/>
                </a:lnTo>
                <a:close/>
              </a:path>
            </a:pathLst>
          </a:custGeom>
          <a:noFill/>
          <a:ln>
            <a:noFill/>
          </a:ln>
        </p:spPr>
      </p:pic>
      <p:pic>
        <p:nvPicPr>
          <p:cNvPr descr="Graphical user interface, text, application&#10;&#10;Description automatically generated" id="493" name="Google Shape;493;p24"/>
          <p:cNvPicPr preferRelativeResize="0"/>
          <p:nvPr/>
        </p:nvPicPr>
        <p:blipFill rotWithShape="1">
          <a:blip r:embed="rId4">
            <a:alphaModFix/>
          </a:blip>
          <a:srcRect b="67093" l="59953" r="0" t="0"/>
          <a:stretch/>
        </p:blipFill>
        <p:spPr>
          <a:xfrm>
            <a:off x="6187923" y="652858"/>
            <a:ext cx="1885949" cy="1568450"/>
          </a:xfrm>
          <a:custGeom>
            <a:rect b="b" l="l" r="r" t="t"/>
            <a:pathLst>
              <a:path extrusionOk="0" h="1568450" w="1887538">
                <a:moveTo>
                  <a:pt x="316046" y="0"/>
                </a:moveTo>
                <a:lnTo>
                  <a:pt x="1887538" y="0"/>
                </a:lnTo>
                <a:lnTo>
                  <a:pt x="1887538" y="1568450"/>
                </a:lnTo>
                <a:lnTo>
                  <a:pt x="1207802" y="1568450"/>
                </a:lnTo>
                <a:lnTo>
                  <a:pt x="1198273" y="1568450"/>
                </a:lnTo>
                <a:lnTo>
                  <a:pt x="1191126" y="1566862"/>
                </a:lnTo>
                <a:lnTo>
                  <a:pt x="1183980" y="1564479"/>
                </a:lnTo>
                <a:lnTo>
                  <a:pt x="1177627" y="1562097"/>
                </a:lnTo>
                <a:lnTo>
                  <a:pt x="1172862" y="1558920"/>
                </a:lnTo>
                <a:lnTo>
                  <a:pt x="1169686" y="1554155"/>
                </a:lnTo>
                <a:lnTo>
                  <a:pt x="1167304" y="1549391"/>
                </a:lnTo>
                <a:lnTo>
                  <a:pt x="1165716" y="1544626"/>
                </a:lnTo>
                <a:lnTo>
                  <a:pt x="1165716" y="1539861"/>
                </a:lnTo>
                <a:lnTo>
                  <a:pt x="1167304" y="1535096"/>
                </a:lnTo>
                <a:lnTo>
                  <a:pt x="1169686" y="1528743"/>
                </a:lnTo>
                <a:lnTo>
                  <a:pt x="1172862" y="1523978"/>
                </a:lnTo>
                <a:lnTo>
                  <a:pt x="1177627" y="1518419"/>
                </a:lnTo>
                <a:lnTo>
                  <a:pt x="1182391" y="1513654"/>
                </a:lnTo>
                <a:lnTo>
                  <a:pt x="1189538" y="1508889"/>
                </a:lnTo>
                <a:lnTo>
                  <a:pt x="1198273" y="1504124"/>
                </a:lnTo>
                <a:lnTo>
                  <a:pt x="1208596" y="1497771"/>
                </a:lnTo>
                <a:lnTo>
                  <a:pt x="1218125" y="1491417"/>
                </a:lnTo>
                <a:lnTo>
                  <a:pt x="1230037" y="1479505"/>
                </a:lnTo>
                <a:lnTo>
                  <a:pt x="1235595" y="1473152"/>
                </a:lnTo>
                <a:lnTo>
                  <a:pt x="1241948" y="1465210"/>
                </a:lnTo>
                <a:lnTo>
                  <a:pt x="1247506" y="1456475"/>
                </a:lnTo>
                <a:lnTo>
                  <a:pt x="1252271" y="1446945"/>
                </a:lnTo>
                <a:lnTo>
                  <a:pt x="1256241" y="1437415"/>
                </a:lnTo>
                <a:lnTo>
                  <a:pt x="1259418" y="1427091"/>
                </a:lnTo>
                <a:lnTo>
                  <a:pt x="1261006" y="1413590"/>
                </a:lnTo>
                <a:lnTo>
                  <a:pt x="1261800" y="1400884"/>
                </a:lnTo>
                <a:lnTo>
                  <a:pt x="1261006" y="1386589"/>
                </a:lnTo>
                <a:lnTo>
                  <a:pt x="1258624" y="1372295"/>
                </a:lnTo>
                <a:lnTo>
                  <a:pt x="1253859" y="1358000"/>
                </a:lnTo>
                <a:lnTo>
                  <a:pt x="1247506" y="1343705"/>
                </a:lnTo>
                <a:lnTo>
                  <a:pt x="1239566" y="1331793"/>
                </a:lnTo>
                <a:lnTo>
                  <a:pt x="1230831" y="1319881"/>
                </a:lnTo>
                <a:lnTo>
                  <a:pt x="1220508" y="1307968"/>
                </a:lnTo>
                <a:lnTo>
                  <a:pt x="1208596" y="1297644"/>
                </a:lnTo>
                <a:lnTo>
                  <a:pt x="1195891" y="1288115"/>
                </a:lnTo>
                <a:lnTo>
                  <a:pt x="1181597" y="1279379"/>
                </a:lnTo>
                <a:lnTo>
                  <a:pt x="1167304" y="1272232"/>
                </a:lnTo>
                <a:lnTo>
                  <a:pt x="1150628" y="1266672"/>
                </a:lnTo>
                <a:lnTo>
                  <a:pt x="1133952" y="1261908"/>
                </a:lnTo>
                <a:lnTo>
                  <a:pt x="1115688" y="1258731"/>
                </a:lnTo>
                <a:lnTo>
                  <a:pt x="1098219" y="1256348"/>
                </a:lnTo>
                <a:lnTo>
                  <a:pt x="1080749" y="1254760"/>
                </a:lnTo>
                <a:lnTo>
                  <a:pt x="1061691" y="1256348"/>
                </a:lnTo>
                <a:lnTo>
                  <a:pt x="1043427" y="1258731"/>
                </a:lnTo>
                <a:lnTo>
                  <a:pt x="1025957" y="1261908"/>
                </a:lnTo>
                <a:lnTo>
                  <a:pt x="1009281" y="1266672"/>
                </a:lnTo>
                <a:lnTo>
                  <a:pt x="992605" y="1272232"/>
                </a:lnTo>
                <a:lnTo>
                  <a:pt x="978312" y="1279379"/>
                </a:lnTo>
                <a:lnTo>
                  <a:pt x="964018" y="1288115"/>
                </a:lnTo>
                <a:lnTo>
                  <a:pt x="951313" y="1297644"/>
                </a:lnTo>
                <a:lnTo>
                  <a:pt x="939402" y="1307968"/>
                </a:lnTo>
                <a:lnTo>
                  <a:pt x="928285" y="1319881"/>
                </a:lnTo>
                <a:lnTo>
                  <a:pt x="920344" y="1331793"/>
                </a:lnTo>
                <a:lnTo>
                  <a:pt x="911609" y="1343705"/>
                </a:lnTo>
                <a:lnTo>
                  <a:pt x="906050" y="1358000"/>
                </a:lnTo>
                <a:lnTo>
                  <a:pt x="901286" y="1372295"/>
                </a:lnTo>
                <a:lnTo>
                  <a:pt x="898903" y="1386589"/>
                </a:lnTo>
                <a:lnTo>
                  <a:pt x="897315" y="1400884"/>
                </a:lnTo>
                <a:lnTo>
                  <a:pt x="898903" y="1413590"/>
                </a:lnTo>
                <a:lnTo>
                  <a:pt x="899698" y="1427091"/>
                </a:lnTo>
                <a:lnTo>
                  <a:pt x="903668" y="1437415"/>
                </a:lnTo>
                <a:lnTo>
                  <a:pt x="906844" y="1446945"/>
                </a:lnTo>
                <a:lnTo>
                  <a:pt x="913197" y="1456475"/>
                </a:lnTo>
                <a:lnTo>
                  <a:pt x="917961" y="1465210"/>
                </a:lnTo>
                <a:lnTo>
                  <a:pt x="923520" y="1473152"/>
                </a:lnTo>
                <a:lnTo>
                  <a:pt x="929873" y="1479505"/>
                </a:lnTo>
                <a:lnTo>
                  <a:pt x="941784" y="1491417"/>
                </a:lnTo>
                <a:lnTo>
                  <a:pt x="951313" y="1497771"/>
                </a:lnTo>
                <a:lnTo>
                  <a:pt x="961636" y="1504124"/>
                </a:lnTo>
                <a:lnTo>
                  <a:pt x="970371" y="1508889"/>
                </a:lnTo>
                <a:lnTo>
                  <a:pt x="977518" y="1513654"/>
                </a:lnTo>
                <a:lnTo>
                  <a:pt x="983076" y="1518419"/>
                </a:lnTo>
                <a:lnTo>
                  <a:pt x="986253" y="1523978"/>
                </a:lnTo>
                <a:lnTo>
                  <a:pt x="990223" y="1528743"/>
                </a:lnTo>
                <a:lnTo>
                  <a:pt x="992605" y="1535096"/>
                </a:lnTo>
                <a:lnTo>
                  <a:pt x="993399" y="1539861"/>
                </a:lnTo>
                <a:lnTo>
                  <a:pt x="993399" y="1544626"/>
                </a:lnTo>
                <a:lnTo>
                  <a:pt x="992605" y="1549391"/>
                </a:lnTo>
                <a:lnTo>
                  <a:pt x="990223" y="1554155"/>
                </a:lnTo>
                <a:lnTo>
                  <a:pt x="986253" y="1558920"/>
                </a:lnTo>
                <a:lnTo>
                  <a:pt x="982282" y="1562097"/>
                </a:lnTo>
                <a:lnTo>
                  <a:pt x="975930" y="1564479"/>
                </a:lnTo>
                <a:lnTo>
                  <a:pt x="968783" y="1566862"/>
                </a:lnTo>
                <a:lnTo>
                  <a:pt x="961636" y="1568450"/>
                </a:lnTo>
                <a:lnTo>
                  <a:pt x="952107" y="1568450"/>
                </a:lnTo>
                <a:lnTo>
                  <a:pt x="316046" y="1568450"/>
                </a:lnTo>
                <a:lnTo>
                  <a:pt x="316046" y="1134843"/>
                </a:lnTo>
                <a:lnTo>
                  <a:pt x="313663" y="1134843"/>
                </a:lnTo>
                <a:lnTo>
                  <a:pt x="313663" y="935511"/>
                </a:lnTo>
                <a:lnTo>
                  <a:pt x="313663" y="925981"/>
                </a:lnTo>
                <a:lnTo>
                  <a:pt x="312075" y="917246"/>
                </a:lnTo>
                <a:lnTo>
                  <a:pt x="309693" y="910892"/>
                </a:lnTo>
                <a:lnTo>
                  <a:pt x="308105" y="904539"/>
                </a:lnTo>
                <a:lnTo>
                  <a:pt x="304134" y="899774"/>
                </a:lnTo>
                <a:lnTo>
                  <a:pt x="299370" y="896598"/>
                </a:lnTo>
                <a:lnTo>
                  <a:pt x="294605" y="894215"/>
                </a:lnTo>
                <a:lnTo>
                  <a:pt x="289841" y="892627"/>
                </a:lnTo>
                <a:lnTo>
                  <a:pt x="285076" y="892627"/>
                </a:lnTo>
                <a:lnTo>
                  <a:pt x="280312" y="894215"/>
                </a:lnTo>
                <a:lnTo>
                  <a:pt x="274753" y="896598"/>
                </a:lnTo>
                <a:lnTo>
                  <a:pt x="269989" y="899774"/>
                </a:lnTo>
                <a:lnTo>
                  <a:pt x="263636" y="904539"/>
                </a:lnTo>
                <a:lnTo>
                  <a:pt x="258872" y="910892"/>
                </a:lnTo>
                <a:lnTo>
                  <a:pt x="254107" y="917246"/>
                </a:lnTo>
                <a:lnTo>
                  <a:pt x="249343" y="925981"/>
                </a:lnTo>
                <a:lnTo>
                  <a:pt x="243784" y="935511"/>
                </a:lnTo>
                <a:lnTo>
                  <a:pt x="236637" y="945835"/>
                </a:lnTo>
                <a:lnTo>
                  <a:pt x="224726" y="957747"/>
                </a:lnTo>
                <a:lnTo>
                  <a:pt x="218373" y="964101"/>
                </a:lnTo>
                <a:lnTo>
                  <a:pt x="210433" y="968865"/>
                </a:lnTo>
                <a:lnTo>
                  <a:pt x="201698" y="974425"/>
                </a:lnTo>
                <a:lnTo>
                  <a:pt x="192963" y="979189"/>
                </a:lnTo>
                <a:lnTo>
                  <a:pt x="183434" y="983954"/>
                </a:lnTo>
                <a:lnTo>
                  <a:pt x="172316" y="986337"/>
                </a:lnTo>
                <a:lnTo>
                  <a:pt x="159611" y="988719"/>
                </a:lnTo>
                <a:lnTo>
                  <a:pt x="146112" y="988719"/>
                </a:lnTo>
                <a:lnTo>
                  <a:pt x="131818" y="988719"/>
                </a:lnTo>
                <a:lnTo>
                  <a:pt x="117525" y="985543"/>
                </a:lnTo>
                <a:lnTo>
                  <a:pt x="103231" y="981572"/>
                </a:lnTo>
                <a:lnTo>
                  <a:pt x="88938" y="974425"/>
                </a:lnTo>
                <a:lnTo>
                  <a:pt x="77820" y="967277"/>
                </a:lnTo>
                <a:lnTo>
                  <a:pt x="65909" y="957747"/>
                </a:lnTo>
                <a:lnTo>
                  <a:pt x="53998" y="947423"/>
                </a:lnTo>
                <a:lnTo>
                  <a:pt x="42881" y="936305"/>
                </a:lnTo>
                <a:lnTo>
                  <a:pt x="33352" y="923599"/>
                </a:lnTo>
                <a:lnTo>
                  <a:pt x="25411" y="909304"/>
                </a:lnTo>
                <a:lnTo>
                  <a:pt x="18264" y="894215"/>
                </a:lnTo>
                <a:lnTo>
                  <a:pt x="11911" y="878332"/>
                </a:lnTo>
                <a:lnTo>
                  <a:pt x="7147" y="861655"/>
                </a:lnTo>
                <a:lnTo>
                  <a:pt x="3971" y="844184"/>
                </a:lnTo>
                <a:lnTo>
                  <a:pt x="1588" y="825918"/>
                </a:lnTo>
                <a:lnTo>
                  <a:pt x="0" y="806858"/>
                </a:lnTo>
                <a:lnTo>
                  <a:pt x="1588" y="788593"/>
                </a:lnTo>
                <a:lnTo>
                  <a:pt x="3971" y="770327"/>
                </a:lnTo>
                <a:lnTo>
                  <a:pt x="7147" y="752856"/>
                </a:lnTo>
                <a:lnTo>
                  <a:pt x="11911" y="736179"/>
                </a:lnTo>
                <a:lnTo>
                  <a:pt x="18264" y="720296"/>
                </a:lnTo>
                <a:lnTo>
                  <a:pt x="25411" y="705207"/>
                </a:lnTo>
                <a:lnTo>
                  <a:pt x="33352" y="690912"/>
                </a:lnTo>
                <a:lnTo>
                  <a:pt x="42881" y="679000"/>
                </a:lnTo>
                <a:lnTo>
                  <a:pt x="53998" y="667088"/>
                </a:lnTo>
                <a:lnTo>
                  <a:pt x="65909" y="656764"/>
                </a:lnTo>
                <a:lnTo>
                  <a:pt x="77820" y="647234"/>
                </a:lnTo>
                <a:lnTo>
                  <a:pt x="88938" y="640087"/>
                </a:lnTo>
                <a:lnTo>
                  <a:pt x="103231" y="632939"/>
                </a:lnTo>
                <a:lnTo>
                  <a:pt x="117525" y="628968"/>
                </a:lnTo>
                <a:lnTo>
                  <a:pt x="131818" y="625792"/>
                </a:lnTo>
                <a:lnTo>
                  <a:pt x="146112" y="625792"/>
                </a:lnTo>
                <a:lnTo>
                  <a:pt x="159611" y="625792"/>
                </a:lnTo>
                <a:lnTo>
                  <a:pt x="172316" y="628174"/>
                </a:lnTo>
                <a:lnTo>
                  <a:pt x="183434" y="631351"/>
                </a:lnTo>
                <a:lnTo>
                  <a:pt x="192963" y="635322"/>
                </a:lnTo>
                <a:lnTo>
                  <a:pt x="201698" y="640087"/>
                </a:lnTo>
                <a:lnTo>
                  <a:pt x="210433" y="645646"/>
                </a:lnTo>
                <a:lnTo>
                  <a:pt x="218373" y="650411"/>
                </a:lnTo>
                <a:lnTo>
                  <a:pt x="224726" y="656764"/>
                </a:lnTo>
                <a:lnTo>
                  <a:pt x="236637" y="668676"/>
                </a:lnTo>
                <a:lnTo>
                  <a:pt x="243784" y="679000"/>
                </a:lnTo>
                <a:lnTo>
                  <a:pt x="249343" y="688530"/>
                </a:lnTo>
                <a:lnTo>
                  <a:pt x="254107" y="696471"/>
                </a:lnTo>
                <a:lnTo>
                  <a:pt x="258872" y="703619"/>
                </a:lnTo>
                <a:lnTo>
                  <a:pt x="263636" y="709972"/>
                </a:lnTo>
                <a:lnTo>
                  <a:pt x="269989" y="714737"/>
                </a:lnTo>
                <a:lnTo>
                  <a:pt x="274753" y="717913"/>
                </a:lnTo>
                <a:lnTo>
                  <a:pt x="280312" y="720296"/>
                </a:lnTo>
                <a:lnTo>
                  <a:pt x="285076" y="721884"/>
                </a:lnTo>
                <a:lnTo>
                  <a:pt x="289841" y="721884"/>
                </a:lnTo>
                <a:lnTo>
                  <a:pt x="294605" y="720296"/>
                </a:lnTo>
                <a:lnTo>
                  <a:pt x="299370" y="717913"/>
                </a:lnTo>
                <a:lnTo>
                  <a:pt x="304134" y="714737"/>
                </a:lnTo>
                <a:lnTo>
                  <a:pt x="308105" y="709972"/>
                </a:lnTo>
                <a:lnTo>
                  <a:pt x="309693" y="703619"/>
                </a:lnTo>
                <a:lnTo>
                  <a:pt x="312075" y="696471"/>
                </a:lnTo>
                <a:lnTo>
                  <a:pt x="313663" y="688530"/>
                </a:lnTo>
                <a:lnTo>
                  <a:pt x="313663" y="679000"/>
                </a:lnTo>
                <a:lnTo>
                  <a:pt x="313663" y="360545"/>
                </a:lnTo>
                <a:lnTo>
                  <a:pt x="316046" y="360545"/>
                </a:lnTo>
                <a:close/>
              </a:path>
            </a:pathLst>
          </a:custGeom>
          <a:noFill/>
          <a:ln>
            <a:noFill/>
          </a:ln>
        </p:spPr>
      </p:pic>
      <p:pic>
        <p:nvPicPr>
          <p:cNvPr descr="Graphical user interface, text, application&#10;&#10;Description automatically generated" id="494" name="Google Shape;494;p24"/>
          <p:cNvPicPr preferRelativeResize="0"/>
          <p:nvPr/>
        </p:nvPicPr>
        <p:blipFill rotWithShape="1">
          <a:blip r:embed="rId4">
            <a:alphaModFix/>
          </a:blip>
          <a:srcRect b="27457" l="0" r="66807" t="32941"/>
          <a:stretch/>
        </p:blipFill>
        <p:spPr>
          <a:xfrm>
            <a:off x="3382523" y="2226911"/>
            <a:ext cx="1564481" cy="1887537"/>
          </a:xfrm>
          <a:custGeom>
            <a:rect b="b" l="l" r="r" t="t"/>
            <a:pathLst>
              <a:path extrusionOk="0" h="1887537" w="1564481">
                <a:moveTo>
                  <a:pt x="0" y="0"/>
                </a:moveTo>
                <a:lnTo>
                  <a:pt x="709975" y="0"/>
                </a:lnTo>
                <a:lnTo>
                  <a:pt x="713151" y="5556"/>
                </a:lnTo>
                <a:lnTo>
                  <a:pt x="714739" y="11906"/>
                </a:lnTo>
                <a:lnTo>
                  <a:pt x="714739" y="19050"/>
                </a:lnTo>
                <a:lnTo>
                  <a:pt x="712357" y="26194"/>
                </a:lnTo>
                <a:lnTo>
                  <a:pt x="707592" y="33338"/>
                </a:lnTo>
                <a:lnTo>
                  <a:pt x="701239" y="39688"/>
                </a:lnTo>
                <a:lnTo>
                  <a:pt x="693297" y="46038"/>
                </a:lnTo>
                <a:lnTo>
                  <a:pt x="682179" y="51594"/>
                </a:lnTo>
                <a:lnTo>
                  <a:pt x="671855" y="57944"/>
                </a:lnTo>
                <a:lnTo>
                  <a:pt x="662325" y="65088"/>
                </a:lnTo>
                <a:lnTo>
                  <a:pt x="650413" y="75406"/>
                </a:lnTo>
                <a:lnTo>
                  <a:pt x="644854" y="82550"/>
                </a:lnTo>
                <a:lnTo>
                  <a:pt x="638501" y="89694"/>
                </a:lnTo>
                <a:lnTo>
                  <a:pt x="633736" y="99219"/>
                </a:lnTo>
                <a:lnTo>
                  <a:pt x="628177" y="107950"/>
                </a:lnTo>
                <a:lnTo>
                  <a:pt x="624206" y="118269"/>
                </a:lnTo>
                <a:lnTo>
                  <a:pt x="621030" y="129381"/>
                </a:lnTo>
                <a:lnTo>
                  <a:pt x="619441" y="141288"/>
                </a:lnTo>
                <a:lnTo>
                  <a:pt x="618647" y="153988"/>
                </a:lnTo>
                <a:lnTo>
                  <a:pt x="619441" y="169069"/>
                </a:lnTo>
                <a:lnTo>
                  <a:pt x="621824" y="183356"/>
                </a:lnTo>
                <a:lnTo>
                  <a:pt x="626589" y="197644"/>
                </a:lnTo>
                <a:lnTo>
                  <a:pt x="632942" y="211138"/>
                </a:lnTo>
                <a:lnTo>
                  <a:pt x="640883" y="223838"/>
                </a:lnTo>
                <a:lnTo>
                  <a:pt x="649619" y="235744"/>
                </a:lnTo>
                <a:lnTo>
                  <a:pt x="659943" y="247650"/>
                </a:lnTo>
                <a:lnTo>
                  <a:pt x="671855" y="258763"/>
                </a:lnTo>
                <a:lnTo>
                  <a:pt x="684562" y="266700"/>
                </a:lnTo>
                <a:lnTo>
                  <a:pt x="698856" y="276225"/>
                </a:lnTo>
                <a:lnTo>
                  <a:pt x="713151" y="283369"/>
                </a:lnTo>
                <a:lnTo>
                  <a:pt x="729828" y="288925"/>
                </a:lnTo>
                <a:lnTo>
                  <a:pt x="746505" y="293688"/>
                </a:lnTo>
                <a:lnTo>
                  <a:pt x="764771" y="297656"/>
                </a:lnTo>
                <a:lnTo>
                  <a:pt x="782242" y="300038"/>
                </a:lnTo>
                <a:lnTo>
                  <a:pt x="801302" y="300831"/>
                </a:lnTo>
                <a:lnTo>
                  <a:pt x="818773" y="300038"/>
                </a:lnTo>
                <a:lnTo>
                  <a:pt x="837039" y="297656"/>
                </a:lnTo>
                <a:lnTo>
                  <a:pt x="854510" y="293688"/>
                </a:lnTo>
                <a:lnTo>
                  <a:pt x="871187" y="288925"/>
                </a:lnTo>
                <a:lnTo>
                  <a:pt x="887864" y="283369"/>
                </a:lnTo>
                <a:lnTo>
                  <a:pt x="902159" y="276225"/>
                </a:lnTo>
                <a:lnTo>
                  <a:pt x="916454" y="266700"/>
                </a:lnTo>
                <a:lnTo>
                  <a:pt x="929160" y="258763"/>
                </a:lnTo>
                <a:lnTo>
                  <a:pt x="941073" y="247650"/>
                </a:lnTo>
                <a:lnTo>
                  <a:pt x="952191" y="235744"/>
                </a:lnTo>
                <a:lnTo>
                  <a:pt x="960132" y="223838"/>
                </a:lnTo>
                <a:lnTo>
                  <a:pt x="968868" y="211138"/>
                </a:lnTo>
                <a:lnTo>
                  <a:pt x="974427" y="197644"/>
                </a:lnTo>
                <a:lnTo>
                  <a:pt x="979192" y="183356"/>
                </a:lnTo>
                <a:lnTo>
                  <a:pt x="981574" y="169069"/>
                </a:lnTo>
                <a:lnTo>
                  <a:pt x="983163" y="153988"/>
                </a:lnTo>
                <a:lnTo>
                  <a:pt x="981574" y="141288"/>
                </a:lnTo>
                <a:lnTo>
                  <a:pt x="980780" y="129381"/>
                </a:lnTo>
                <a:lnTo>
                  <a:pt x="976809" y="118269"/>
                </a:lnTo>
                <a:lnTo>
                  <a:pt x="973633" y="107950"/>
                </a:lnTo>
                <a:lnTo>
                  <a:pt x="968868" y="99219"/>
                </a:lnTo>
                <a:lnTo>
                  <a:pt x="962515" y="89694"/>
                </a:lnTo>
                <a:lnTo>
                  <a:pt x="956956" y="82550"/>
                </a:lnTo>
                <a:lnTo>
                  <a:pt x="950602" y="75406"/>
                </a:lnTo>
                <a:lnTo>
                  <a:pt x="938690" y="65088"/>
                </a:lnTo>
                <a:lnTo>
                  <a:pt x="929160" y="57944"/>
                </a:lnTo>
                <a:lnTo>
                  <a:pt x="918836" y="51594"/>
                </a:lnTo>
                <a:lnTo>
                  <a:pt x="907718" y="46038"/>
                </a:lnTo>
                <a:lnTo>
                  <a:pt x="899777" y="39688"/>
                </a:lnTo>
                <a:lnTo>
                  <a:pt x="893423" y="33338"/>
                </a:lnTo>
                <a:lnTo>
                  <a:pt x="888659" y="26194"/>
                </a:lnTo>
                <a:lnTo>
                  <a:pt x="886276" y="19050"/>
                </a:lnTo>
                <a:lnTo>
                  <a:pt x="886276" y="11906"/>
                </a:lnTo>
                <a:lnTo>
                  <a:pt x="887864" y="5556"/>
                </a:lnTo>
                <a:lnTo>
                  <a:pt x="891041" y="0"/>
                </a:lnTo>
                <a:lnTo>
                  <a:pt x="1564481" y="0"/>
                </a:lnTo>
                <a:lnTo>
                  <a:pt x="1564481" y="714375"/>
                </a:lnTo>
                <a:lnTo>
                  <a:pt x="1558922" y="719931"/>
                </a:lnTo>
                <a:lnTo>
                  <a:pt x="1552569" y="723900"/>
                </a:lnTo>
                <a:lnTo>
                  <a:pt x="1545422" y="724694"/>
                </a:lnTo>
                <a:lnTo>
                  <a:pt x="1537480" y="722312"/>
                </a:lnTo>
                <a:lnTo>
                  <a:pt x="1530333" y="719137"/>
                </a:lnTo>
                <a:lnTo>
                  <a:pt x="1521597" y="711994"/>
                </a:lnTo>
                <a:lnTo>
                  <a:pt x="1514450" y="703262"/>
                </a:lnTo>
                <a:lnTo>
                  <a:pt x="1508891" y="691356"/>
                </a:lnTo>
                <a:lnTo>
                  <a:pt x="1502537" y="681831"/>
                </a:lnTo>
                <a:lnTo>
                  <a:pt x="1494596" y="671512"/>
                </a:lnTo>
                <a:lnTo>
                  <a:pt x="1483478" y="659606"/>
                </a:lnTo>
                <a:lnTo>
                  <a:pt x="1476330" y="653256"/>
                </a:lnTo>
                <a:lnTo>
                  <a:pt x="1469183" y="647700"/>
                </a:lnTo>
                <a:lnTo>
                  <a:pt x="1461242" y="642937"/>
                </a:lnTo>
                <a:lnTo>
                  <a:pt x="1451712" y="638175"/>
                </a:lnTo>
                <a:lnTo>
                  <a:pt x="1442182" y="633412"/>
                </a:lnTo>
                <a:lnTo>
                  <a:pt x="1430270" y="631031"/>
                </a:lnTo>
                <a:lnTo>
                  <a:pt x="1418357" y="628650"/>
                </a:lnTo>
                <a:lnTo>
                  <a:pt x="1405651" y="627062"/>
                </a:lnTo>
                <a:lnTo>
                  <a:pt x="1389768" y="628650"/>
                </a:lnTo>
                <a:lnTo>
                  <a:pt x="1375473" y="631031"/>
                </a:lnTo>
                <a:lnTo>
                  <a:pt x="1361179" y="635794"/>
                </a:lnTo>
                <a:lnTo>
                  <a:pt x="1348472" y="641350"/>
                </a:lnTo>
                <a:lnTo>
                  <a:pt x="1334972" y="650081"/>
                </a:lnTo>
                <a:lnTo>
                  <a:pt x="1323853" y="659606"/>
                </a:lnTo>
                <a:lnTo>
                  <a:pt x="1312735" y="669131"/>
                </a:lnTo>
                <a:lnTo>
                  <a:pt x="1302411" y="681037"/>
                </a:lnTo>
                <a:lnTo>
                  <a:pt x="1292882" y="693737"/>
                </a:lnTo>
                <a:lnTo>
                  <a:pt x="1284146" y="708025"/>
                </a:lnTo>
                <a:lnTo>
                  <a:pt x="1276998" y="723900"/>
                </a:lnTo>
                <a:lnTo>
                  <a:pt x="1271439" y="738981"/>
                </a:lnTo>
                <a:lnTo>
                  <a:pt x="1265086" y="755650"/>
                </a:lnTo>
                <a:lnTo>
                  <a:pt x="1261910" y="773112"/>
                </a:lnTo>
                <a:lnTo>
                  <a:pt x="1259527" y="791369"/>
                </a:lnTo>
                <a:lnTo>
                  <a:pt x="1259527" y="810419"/>
                </a:lnTo>
                <a:lnTo>
                  <a:pt x="1259527" y="827881"/>
                </a:lnTo>
                <a:lnTo>
                  <a:pt x="1261910" y="846931"/>
                </a:lnTo>
                <a:lnTo>
                  <a:pt x="1265086" y="863600"/>
                </a:lnTo>
                <a:lnTo>
                  <a:pt x="1271439" y="881062"/>
                </a:lnTo>
                <a:lnTo>
                  <a:pt x="1276998" y="896937"/>
                </a:lnTo>
                <a:lnTo>
                  <a:pt x="1284146" y="912019"/>
                </a:lnTo>
                <a:lnTo>
                  <a:pt x="1292882" y="925512"/>
                </a:lnTo>
                <a:lnTo>
                  <a:pt x="1302411" y="938212"/>
                </a:lnTo>
                <a:lnTo>
                  <a:pt x="1312735" y="950119"/>
                </a:lnTo>
                <a:lnTo>
                  <a:pt x="1323853" y="961231"/>
                </a:lnTo>
                <a:lnTo>
                  <a:pt x="1334972" y="969962"/>
                </a:lnTo>
                <a:lnTo>
                  <a:pt x="1348472" y="977106"/>
                </a:lnTo>
                <a:lnTo>
                  <a:pt x="1361179" y="983456"/>
                </a:lnTo>
                <a:lnTo>
                  <a:pt x="1375473" y="988219"/>
                </a:lnTo>
                <a:lnTo>
                  <a:pt x="1389768" y="990600"/>
                </a:lnTo>
                <a:lnTo>
                  <a:pt x="1405651" y="991394"/>
                </a:lnTo>
                <a:lnTo>
                  <a:pt x="1418357" y="991394"/>
                </a:lnTo>
                <a:lnTo>
                  <a:pt x="1430270" y="989012"/>
                </a:lnTo>
                <a:lnTo>
                  <a:pt x="1442182" y="985837"/>
                </a:lnTo>
                <a:lnTo>
                  <a:pt x="1451712" y="981869"/>
                </a:lnTo>
                <a:lnTo>
                  <a:pt x="1461242" y="977106"/>
                </a:lnTo>
                <a:lnTo>
                  <a:pt x="1469183" y="971550"/>
                </a:lnTo>
                <a:lnTo>
                  <a:pt x="1476330" y="965200"/>
                </a:lnTo>
                <a:lnTo>
                  <a:pt x="1483478" y="959644"/>
                </a:lnTo>
                <a:lnTo>
                  <a:pt x="1494596" y="949325"/>
                </a:lnTo>
                <a:lnTo>
                  <a:pt x="1502537" y="938212"/>
                </a:lnTo>
                <a:lnTo>
                  <a:pt x="1508891" y="928687"/>
                </a:lnTo>
                <a:lnTo>
                  <a:pt x="1514450" y="916781"/>
                </a:lnTo>
                <a:lnTo>
                  <a:pt x="1521597" y="907256"/>
                </a:lnTo>
                <a:lnTo>
                  <a:pt x="1530333" y="901700"/>
                </a:lnTo>
                <a:lnTo>
                  <a:pt x="1537480" y="896937"/>
                </a:lnTo>
                <a:lnTo>
                  <a:pt x="1545422" y="895350"/>
                </a:lnTo>
                <a:lnTo>
                  <a:pt x="1552569" y="896937"/>
                </a:lnTo>
                <a:lnTo>
                  <a:pt x="1558922" y="900112"/>
                </a:lnTo>
                <a:lnTo>
                  <a:pt x="1564481" y="906462"/>
                </a:lnTo>
                <a:lnTo>
                  <a:pt x="1564481" y="1573212"/>
                </a:lnTo>
                <a:lnTo>
                  <a:pt x="928366" y="1573212"/>
                </a:lnTo>
                <a:lnTo>
                  <a:pt x="918836" y="1574006"/>
                </a:lnTo>
                <a:lnTo>
                  <a:pt x="910101" y="1575594"/>
                </a:lnTo>
                <a:lnTo>
                  <a:pt x="902953" y="1577975"/>
                </a:lnTo>
                <a:lnTo>
                  <a:pt x="898188" y="1580356"/>
                </a:lnTo>
                <a:lnTo>
                  <a:pt x="893423" y="1583531"/>
                </a:lnTo>
                <a:lnTo>
                  <a:pt x="890247" y="1588294"/>
                </a:lnTo>
                <a:lnTo>
                  <a:pt x="887864" y="1592262"/>
                </a:lnTo>
                <a:lnTo>
                  <a:pt x="886276" y="1597819"/>
                </a:lnTo>
                <a:lnTo>
                  <a:pt x="886276" y="1602581"/>
                </a:lnTo>
                <a:lnTo>
                  <a:pt x="886276" y="1607344"/>
                </a:lnTo>
                <a:lnTo>
                  <a:pt x="888659" y="1613694"/>
                </a:lnTo>
                <a:lnTo>
                  <a:pt x="892629" y="1618456"/>
                </a:lnTo>
                <a:lnTo>
                  <a:pt x="897394" y="1624012"/>
                </a:lnTo>
                <a:lnTo>
                  <a:pt x="902953" y="1628775"/>
                </a:lnTo>
                <a:lnTo>
                  <a:pt x="910101" y="1633537"/>
                </a:lnTo>
                <a:lnTo>
                  <a:pt x="918836" y="1638300"/>
                </a:lnTo>
                <a:lnTo>
                  <a:pt x="928366" y="1644650"/>
                </a:lnTo>
                <a:lnTo>
                  <a:pt x="938690" y="1651793"/>
                </a:lnTo>
                <a:lnTo>
                  <a:pt x="950602" y="1662906"/>
                </a:lnTo>
                <a:lnTo>
                  <a:pt x="956956" y="1669256"/>
                </a:lnTo>
                <a:lnTo>
                  <a:pt x="962515" y="1677193"/>
                </a:lnTo>
                <a:lnTo>
                  <a:pt x="967280" y="1685925"/>
                </a:lnTo>
                <a:lnTo>
                  <a:pt x="972044" y="1693862"/>
                </a:lnTo>
                <a:lnTo>
                  <a:pt x="976809" y="1704975"/>
                </a:lnTo>
                <a:lnTo>
                  <a:pt x="979192" y="1715293"/>
                </a:lnTo>
                <a:lnTo>
                  <a:pt x="981574" y="1728787"/>
                </a:lnTo>
                <a:lnTo>
                  <a:pt x="983163" y="1740693"/>
                </a:lnTo>
                <a:lnTo>
                  <a:pt x="981574" y="1755775"/>
                </a:lnTo>
                <a:lnTo>
                  <a:pt x="979192" y="1770062"/>
                </a:lnTo>
                <a:lnTo>
                  <a:pt x="974427" y="1784350"/>
                </a:lnTo>
                <a:lnTo>
                  <a:pt x="968868" y="1797050"/>
                </a:lnTo>
                <a:lnTo>
                  <a:pt x="960132" y="1810543"/>
                </a:lnTo>
                <a:lnTo>
                  <a:pt x="950602" y="1822450"/>
                </a:lnTo>
                <a:lnTo>
                  <a:pt x="941073" y="1834356"/>
                </a:lnTo>
                <a:lnTo>
                  <a:pt x="929160" y="1844675"/>
                </a:lnTo>
                <a:lnTo>
                  <a:pt x="916454" y="1854200"/>
                </a:lnTo>
                <a:lnTo>
                  <a:pt x="902159" y="1862931"/>
                </a:lnTo>
                <a:lnTo>
                  <a:pt x="886276" y="1870075"/>
                </a:lnTo>
                <a:lnTo>
                  <a:pt x="871187" y="1875631"/>
                </a:lnTo>
                <a:lnTo>
                  <a:pt x="854510" y="1880393"/>
                </a:lnTo>
                <a:lnTo>
                  <a:pt x="837039" y="1884362"/>
                </a:lnTo>
                <a:lnTo>
                  <a:pt x="818773" y="1885950"/>
                </a:lnTo>
                <a:lnTo>
                  <a:pt x="799714" y="1887537"/>
                </a:lnTo>
                <a:lnTo>
                  <a:pt x="782242" y="1885950"/>
                </a:lnTo>
                <a:lnTo>
                  <a:pt x="763183" y="1884362"/>
                </a:lnTo>
                <a:lnTo>
                  <a:pt x="746505" y="1880393"/>
                </a:lnTo>
                <a:lnTo>
                  <a:pt x="729828" y="1875631"/>
                </a:lnTo>
                <a:lnTo>
                  <a:pt x="713151" y="1870075"/>
                </a:lnTo>
                <a:lnTo>
                  <a:pt x="698062" y="1862931"/>
                </a:lnTo>
                <a:lnTo>
                  <a:pt x="684562" y="1854200"/>
                </a:lnTo>
                <a:lnTo>
                  <a:pt x="671855" y="1844675"/>
                </a:lnTo>
                <a:lnTo>
                  <a:pt x="659943" y="1834356"/>
                </a:lnTo>
                <a:lnTo>
                  <a:pt x="649619" y="1822450"/>
                </a:lnTo>
                <a:lnTo>
                  <a:pt x="640089" y="1810543"/>
                </a:lnTo>
                <a:lnTo>
                  <a:pt x="632942" y="1797050"/>
                </a:lnTo>
                <a:lnTo>
                  <a:pt x="626589" y="1784350"/>
                </a:lnTo>
                <a:lnTo>
                  <a:pt x="621824" y="1770062"/>
                </a:lnTo>
                <a:lnTo>
                  <a:pt x="619441" y="1755775"/>
                </a:lnTo>
                <a:lnTo>
                  <a:pt x="618647" y="1740693"/>
                </a:lnTo>
                <a:lnTo>
                  <a:pt x="618647" y="1728787"/>
                </a:lnTo>
                <a:lnTo>
                  <a:pt x="621030" y="1715293"/>
                </a:lnTo>
                <a:lnTo>
                  <a:pt x="624206" y="1704975"/>
                </a:lnTo>
                <a:lnTo>
                  <a:pt x="628177" y="1693862"/>
                </a:lnTo>
                <a:lnTo>
                  <a:pt x="632942" y="1685925"/>
                </a:lnTo>
                <a:lnTo>
                  <a:pt x="638501" y="1677193"/>
                </a:lnTo>
                <a:lnTo>
                  <a:pt x="644854" y="1669256"/>
                </a:lnTo>
                <a:lnTo>
                  <a:pt x="650413" y="1662906"/>
                </a:lnTo>
                <a:lnTo>
                  <a:pt x="662325" y="1651793"/>
                </a:lnTo>
                <a:lnTo>
                  <a:pt x="671855" y="1644650"/>
                </a:lnTo>
                <a:lnTo>
                  <a:pt x="682179" y="1638300"/>
                </a:lnTo>
                <a:lnTo>
                  <a:pt x="689327" y="1633537"/>
                </a:lnTo>
                <a:lnTo>
                  <a:pt x="696474" y="1628775"/>
                </a:lnTo>
                <a:lnTo>
                  <a:pt x="702827" y="1624012"/>
                </a:lnTo>
                <a:lnTo>
                  <a:pt x="707592" y="1618456"/>
                </a:lnTo>
                <a:lnTo>
                  <a:pt x="710769" y="1613694"/>
                </a:lnTo>
                <a:lnTo>
                  <a:pt x="713151" y="1607344"/>
                </a:lnTo>
                <a:lnTo>
                  <a:pt x="714739" y="1602581"/>
                </a:lnTo>
                <a:lnTo>
                  <a:pt x="714739" y="1597819"/>
                </a:lnTo>
                <a:lnTo>
                  <a:pt x="713151" y="1592262"/>
                </a:lnTo>
                <a:lnTo>
                  <a:pt x="710769" y="1588294"/>
                </a:lnTo>
                <a:lnTo>
                  <a:pt x="707592" y="1583531"/>
                </a:lnTo>
                <a:lnTo>
                  <a:pt x="702827" y="1580356"/>
                </a:lnTo>
                <a:lnTo>
                  <a:pt x="696474" y="1577975"/>
                </a:lnTo>
                <a:lnTo>
                  <a:pt x="689327" y="1575594"/>
                </a:lnTo>
                <a:lnTo>
                  <a:pt x="681385" y="1574006"/>
                </a:lnTo>
                <a:lnTo>
                  <a:pt x="672649" y="1573212"/>
                </a:lnTo>
                <a:lnTo>
                  <a:pt x="0" y="1573212"/>
                </a:lnTo>
                <a:close/>
              </a:path>
            </a:pathLst>
          </a:custGeom>
          <a:noFill/>
          <a:ln>
            <a:noFill/>
          </a:ln>
        </p:spPr>
      </p:pic>
      <p:pic>
        <p:nvPicPr>
          <p:cNvPr descr="Graphical user interface, text, application&#10;&#10;Description automatically generated" id="495" name="Google Shape;495;p24"/>
          <p:cNvPicPr preferRelativeResize="0"/>
          <p:nvPr/>
        </p:nvPicPr>
        <p:blipFill rotWithShape="1">
          <a:blip r:embed="rId4">
            <a:alphaModFix/>
          </a:blip>
          <a:srcRect b="34052" l="26659" r="26659" t="33041"/>
          <a:stretch/>
        </p:blipFill>
        <p:spPr>
          <a:xfrm>
            <a:off x="4631886" y="2212535"/>
            <a:ext cx="2200275" cy="1568450"/>
          </a:xfrm>
          <a:custGeom>
            <a:rect b="b" l="l" r="r" t="t"/>
            <a:pathLst>
              <a:path extrusionOk="0" h="1568450" w="2200275">
                <a:moveTo>
                  <a:pt x="314212" y="0"/>
                </a:moveTo>
                <a:lnTo>
                  <a:pt x="993417" y="0"/>
                </a:lnTo>
                <a:lnTo>
                  <a:pt x="1002145" y="794"/>
                </a:lnTo>
                <a:lnTo>
                  <a:pt x="1010080" y="2381"/>
                </a:lnTo>
                <a:lnTo>
                  <a:pt x="1017221" y="4763"/>
                </a:lnTo>
                <a:lnTo>
                  <a:pt x="1023568" y="7144"/>
                </a:lnTo>
                <a:lnTo>
                  <a:pt x="1028329" y="10319"/>
                </a:lnTo>
                <a:lnTo>
                  <a:pt x="1031503" y="14288"/>
                </a:lnTo>
                <a:lnTo>
                  <a:pt x="1033883" y="19050"/>
                </a:lnTo>
                <a:lnTo>
                  <a:pt x="1035470" y="23813"/>
                </a:lnTo>
                <a:lnTo>
                  <a:pt x="1035470" y="29369"/>
                </a:lnTo>
                <a:lnTo>
                  <a:pt x="1033883" y="34131"/>
                </a:lnTo>
                <a:lnTo>
                  <a:pt x="1031503" y="39688"/>
                </a:lnTo>
                <a:lnTo>
                  <a:pt x="1028329" y="44450"/>
                </a:lnTo>
                <a:lnTo>
                  <a:pt x="1023568" y="50800"/>
                </a:lnTo>
                <a:lnTo>
                  <a:pt x="1017221" y="55563"/>
                </a:lnTo>
                <a:lnTo>
                  <a:pt x="1011666" y="60325"/>
                </a:lnTo>
                <a:lnTo>
                  <a:pt x="1002938" y="65088"/>
                </a:lnTo>
                <a:lnTo>
                  <a:pt x="992623" y="70644"/>
                </a:lnTo>
                <a:lnTo>
                  <a:pt x="983102" y="77788"/>
                </a:lnTo>
                <a:lnTo>
                  <a:pt x="971200" y="88900"/>
                </a:lnTo>
                <a:lnTo>
                  <a:pt x="965646" y="96044"/>
                </a:lnTo>
                <a:lnTo>
                  <a:pt x="959298" y="103188"/>
                </a:lnTo>
                <a:lnTo>
                  <a:pt x="953744" y="111125"/>
                </a:lnTo>
                <a:lnTo>
                  <a:pt x="948983" y="120650"/>
                </a:lnTo>
                <a:lnTo>
                  <a:pt x="945015" y="131763"/>
                </a:lnTo>
                <a:lnTo>
                  <a:pt x="941842" y="142081"/>
                </a:lnTo>
                <a:lnTo>
                  <a:pt x="939461" y="153988"/>
                </a:lnTo>
                <a:lnTo>
                  <a:pt x="939461" y="166688"/>
                </a:lnTo>
                <a:lnTo>
                  <a:pt x="940255" y="182563"/>
                </a:lnTo>
                <a:lnTo>
                  <a:pt x="942635" y="196850"/>
                </a:lnTo>
                <a:lnTo>
                  <a:pt x="947396" y="211138"/>
                </a:lnTo>
                <a:lnTo>
                  <a:pt x="953744" y="223838"/>
                </a:lnTo>
                <a:lnTo>
                  <a:pt x="960885" y="237331"/>
                </a:lnTo>
                <a:lnTo>
                  <a:pt x="970406" y="249238"/>
                </a:lnTo>
                <a:lnTo>
                  <a:pt x="980721" y="261144"/>
                </a:lnTo>
                <a:lnTo>
                  <a:pt x="992623" y="269875"/>
                </a:lnTo>
                <a:lnTo>
                  <a:pt x="1005319" y="279400"/>
                </a:lnTo>
                <a:lnTo>
                  <a:pt x="1018808" y="288131"/>
                </a:lnTo>
                <a:lnTo>
                  <a:pt x="1033883" y="296069"/>
                </a:lnTo>
                <a:lnTo>
                  <a:pt x="1050546" y="302419"/>
                </a:lnTo>
                <a:lnTo>
                  <a:pt x="1067209" y="307181"/>
                </a:lnTo>
                <a:lnTo>
                  <a:pt x="1083872" y="310356"/>
                </a:lnTo>
                <a:lnTo>
                  <a:pt x="1102915" y="312738"/>
                </a:lnTo>
                <a:lnTo>
                  <a:pt x="1120371" y="314325"/>
                </a:lnTo>
                <a:lnTo>
                  <a:pt x="1139414" y="312738"/>
                </a:lnTo>
                <a:lnTo>
                  <a:pt x="1157664" y="310356"/>
                </a:lnTo>
                <a:lnTo>
                  <a:pt x="1175120" y="307181"/>
                </a:lnTo>
                <a:lnTo>
                  <a:pt x="1191783" y="302419"/>
                </a:lnTo>
                <a:lnTo>
                  <a:pt x="1206859" y="296069"/>
                </a:lnTo>
                <a:lnTo>
                  <a:pt x="1222728" y="288131"/>
                </a:lnTo>
                <a:lnTo>
                  <a:pt x="1237010" y="279400"/>
                </a:lnTo>
                <a:lnTo>
                  <a:pt x="1249706" y="269875"/>
                </a:lnTo>
                <a:lnTo>
                  <a:pt x="1261608" y="261144"/>
                </a:lnTo>
                <a:lnTo>
                  <a:pt x="1272716" y="249238"/>
                </a:lnTo>
                <a:lnTo>
                  <a:pt x="1280651" y="237331"/>
                </a:lnTo>
                <a:lnTo>
                  <a:pt x="1289379" y="223838"/>
                </a:lnTo>
                <a:lnTo>
                  <a:pt x="1294933" y="211138"/>
                </a:lnTo>
                <a:lnTo>
                  <a:pt x="1299694" y="196850"/>
                </a:lnTo>
                <a:lnTo>
                  <a:pt x="1302074" y="182563"/>
                </a:lnTo>
                <a:lnTo>
                  <a:pt x="1303661" y="166688"/>
                </a:lnTo>
                <a:lnTo>
                  <a:pt x="1302074" y="153988"/>
                </a:lnTo>
                <a:lnTo>
                  <a:pt x="1299694" y="142081"/>
                </a:lnTo>
                <a:lnTo>
                  <a:pt x="1297313" y="131763"/>
                </a:lnTo>
                <a:lnTo>
                  <a:pt x="1292553" y="120650"/>
                </a:lnTo>
                <a:lnTo>
                  <a:pt x="1287792" y="111125"/>
                </a:lnTo>
                <a:lnTo>
                  <a:pt x="1283031" y="103188"/>
                </a:lnTo>
                <a:lnTo>
                  <a:pt x="1277477" y="96044"/>
                </a:lnTo>
                <a:lnTo>
                  <a:pt x="1271129" y="88900"/>
                </a:lnTo>
                <a:lnTo>
                  <a:pt x="1259227" y="77788"/>
                </a:lnTo>
                <a:lnTo>
                  <a:pt x="1248912" y="70644"/>
                </a:lnTo>
                <a:lnTo>
                  <a:pt x="1239391" y="65088"/>
                </a:lnTo>
                <a:lnTo>
                  <a:pt x="1230662" y="60325"/>
                </a:lnTo>
                <a:lnTo>
                  <a:pt x="1223521" y="55563"/>
                </a:lnTo>
                <a:lnTo>
                  <a:pt x="1217967" y="50800"/>
                </a:lnTo>
                <a:lnTo>
                  <a:pt x="1213206" y="44450"/>
                </a:lnTo>
                <a:lnTo>
                  <a:pt x="1209239" y="39688"/>
                </a:lnTo>
                <a:lnTo>
                  <a:pt x="1208445" y="34131"/>
                </a:lnTo>
                <a:lnTo>
                  <a:pt x="1206859" y="29369"/>
                </a:lnTo>
                <a:lnTo>
                  <a:pt x="1206859" y="23813"/>
                </a:lnTo>
                <a:lnTo>
                  <a:pt x="1208445" y="19050"/>
                </a:lnTo>
                <a:lnTo>
                  <a:pt x="1210826" y="14288"/>
                </a:lnTo>
                <a:lnTo>
                  <a:pt x="1214000" y="10319"/>
                </a:lnTo>
                <a:lnTo>
                  <a:pt x="1218761" y="7144"/>
                </a:lnTo>
                <a:lnTo>
                  <a:pt x="1223521" y="4763"/>
                </a:lnTo>
                <a:lnTo>
                  <a:pt x="1230662" y="2381"/>
                </a:lnTo>
                <a:lnTo>
                  <a:pt x="1239391" y="794"/>
                </a:lnTo>
                <a:lnTo>
                  <a:pt x="1248912" y="0"/>
                </a:lnTo>
                <a:lnTo>
                  <a:pt x="1884477" y="0"/>
                </a:lnTo>
                <a:lnTo>
                  <a:pt x="1884477" y="434181"/>
                </a:lnTo>
                <a:lnTo>
                  <a:pt x="1885270" y="434181"/>
                </a:lnTo>
                <a:lnTo>
                  <a:pt x="1885270" y="633413"/>
                </a:lnTo>
                <a:lnTo>
                  <a:pt x="1886857" y="642938"/>
                </a:lnTo>
                <a:lnTo>
                  <a:pt x="1887650" y="652463"/>
                </a:lnTo>
                <a:lnTo>
                  <a:pt x="1890031" y="659606"/>
                </a:lnTo>
                <a:lnTo>
                  <a:pt x="1893998" y="665163"/>
                </a:lnTo>
                <a:lnTo>
                  <a:pt x="1899552" y="671513"/>
                </a:lnTo>
                <a:lnTo>
                  <a:pt x="1906694" y="674688"/>
                </a:lnTo>
                <a:lnTo>
                  <a:pt x="1913835" y="674688"/>
                </a:lnTo>
                <a:lnTo>
                  <a:pt x="1920976" y="673894"/>
                </a:lnTo>
                <a:lnTo>
                  <a:pt x="1929704" y="669925"/>
                </a:lnTo>
                <a:lnTo>
                  <a:pt x="1936845" y="662781"/>
                </a:lnTo>
                <a:lnTo>
                  <a:pt x="1943986" y="654844"/>
                </a:lnTo>
                <a:lnTo>
                  <a:pt x="1951128" y="642938"/>
                </a:lnTo>
                <a:lnTo>
                  <a:pt x="1956682" y="633413"/>
                </a:lnTo>
                <a:lnTo>
                  <a:pt x="1963823" y="622300"/>
                </a:lnTo>
                <a:lnTo>
                  <a:pt x="1974931" y="611188"/>
                </a:lnTo>
                <a:lnTo>
                  <a:pt x="1982073" y="604838"/>
                </a:lnTo>
                <a:lnTo>
                  <a:pt x="1989214" y="599281"/>
                </a:lnTo>
                <a:lnTo>
                  <a:pt x="1997942" y="594519"/>
                </a:lnTo>
                <a:lnTo>
                  <a:pt x="2006670" y="589756"/>
                </a:lnTo>
                <a:lnTo>
                  <a:pt x="2016985" y="584994"/>
                </a:lnTo>
                <a:lnTo>
                  <a:pt x="2028094" y="582613"/>
                </a:lnTo>
                <a:lnTo>
                  <a:pt x="2039996" y="580231"/>
                </a:lnTo>
                <a:lnTo>
                  <a:pt x="2052691" y="578644"/>
                </a:lnTo>
                <a:lnTo>
                  <a:pt x="2068560" y="580231"/>
                </a:lnTo>
                <a:lnTo>
                  <a:pt x="2082843" y="582613"/>
                </a:lnTo>
                <a:lnTo>
                  <a:pt x="2097125" y="587375"/>
                </a:lnTo>
                <a:lnTo>
                  <a:pt x="2109820" y="592931"/>
                </a:lnTo>
                <a:lnTo>
                  <a:pt x="2122516" y="601663"/>
                </a:lnTo>
                <a:lnTo>
                  <a:pt x="2134418" y="609600"/>
                </a:lnTo>
                <a:lnTo>
                  <a:pt x="2146320" y="619919"/>
                </a:lnTo>
                <a:lnTo>
                  <a:pt x="2157428" y="631825"/>
                </a:lnTo>
                <a:lnTo>
                  <a:pt x="2165363" y="645319"/>
                </a:lnTo>
                <a:lnTo>
                  <a:pt x="2174884" y="659606"/>
                </a:lnTo>
                <a:lnTo>
                  <a:pt x="2182025" y="674688"/>
                </a:lnTo>
                <a:lnTo>
                  <a:pt x="2188373" y="690563"/>
                </a:lnTo>
                <a:lnTo>
                  <a:pt x="2193134" y="707231"/>
                </a:lnTo>
                <a:lnTo>
                  <a:pt x="2196308" y="724694"/>
                </a:lnTo>
                <a:lnTo>
                  <a:pt x="2198688" y="742156"/>
                </a:lnTo>
                <a:lnTo>
                  <a:pt x="2200275" y="761206"/>
                </a:lnTo>
                <a:lnTo>
                  <a:pt x="2198688" y="779463"/>
                </a:lnTo>
                <a:lnTo>
                  <a:pt x="2196308" y="798513"/>
                </a:lnTo>
                <a:lnTo>
                  <a:pt x="2193134" y="815181"/>
                </a:lnTo>
                <a:lnTo>
                  <a:pt x="2188373" y="831850"/>
                </a:lnTo>
                <a:lnTo>
                  <a:pt x="2182025" y="847725"/>
                </a:lnTo>
                <a:lnTo>
                  <a:pt x="2174884" y="863600"/>
                </a:lnTo>
                <a:lnTo>
                  <a:pt x="2165363" y="876300"/>
                </a:lnTo>
                <a:lnTo>
                  <a:pt x="2157428" y="889794"/>
                </a:lnTo>
                <a:lnTo>
                  <a:pt x="2146320" y="901700"/>
                </a:lnTo>
                <a:lnTo>
                  <a:pt x="2134418" y="912019"/>
                </a:lnTo>
                <a:lnTo>
                  <a:pt x="2122516" y="921544"/>
                </a:lnTo>
                <a:lnTo>
                  <a:pt x="2109820" y="928688"/>
                </a:lnTo>
                <a:lnTo>
                  <a:pt x="2097125" y="935038"/>
                </a:lnTo>
                <a:lnTo>
                  <a:pt x="2082843" y="939800"/>
                </a:lnTo>
                <a:lnTo>
                  <a:pt x="2068560" y="942181"/>
                </a:lnTo>
                <a:lnTo>
                  <a:pt x="2052691" y="942975"/>
                </a:lnTo>
                <a:lnTo>
                  <a:pt x="2039996" y="942975"/>
                </a:lnTo>
                <a:lnTo>
                  <a:pt x="2028094" y="940594"/>
                </a:lnTo>
                <a:lnTo>
                  <a:pt x="2016985" y="937419"/>
                </a:lnTo>
                <a:lnTo>
                  <a:pt x="2006670" y="933450"/>
                </a:lnTo>
                <a:lnTo>
                  <a:pt x="1997942" y="928688"/>
                </a:lnTo>
                <a:lnTo>
                  <a:pt x="1989214" y="923131"/>
                </a:lnTo>
                <a:lnTo>
                  <a:pt x="1982073" y="916781"/>
                </a:lnTo>
                <a:lnTo>
                  <a:pt x="1974931" y="911225"/>
                </a:lnTo>
                <a:lnTo>
                  <a:pt x="1963823" y="899319"/>
                </a:lnTo>
                <a:lnTo>
                  <a:pt x="1956682" y="889794"/>
                </a:lnTo>
                <a:lnTo>
                  <a:pt x="1951128" y="878681"/>
                </a:lnTo>
                <a:lnTo>
                  <a:pt x="1943986" y="868363"/>
                </a:lnTo>
                <a:lnTo>
                  <a:pt x="1936845" y="858838"/>
                </a:lnTo>
                <a:lnTo>
                  <a:pt x="1929704" y="852488"/>
                </a:lnTo>
                <a:lnTo>
                  <a:pt x="1920976" y="847725"/>
                </a:lnTo>
                <a:lnTo>
                  <a:pt x="1913835" y="846931"/>
                </a:lnTo>
                <a:lnTo>
                  <a:pt x="1906694" y="847725"/>
                </a:lnTo>
                <a:lnTo>
                  <a:pt x="1899552" y="851694"/>
                </a:lnTo>
                <a:lnTo>
                  <a:pt x="1893998" y="856456"/>
                </a:lnTo>
                <a:lnTo>
                  <a:pt x="1890031" y="862013"/>
                </a:lnTo>
                <a:lnTo>
                  <a:pt x="1887650" y="870744"/>
                </a:lnTo>
                <a:lnTo>
                  <a:pt x="1886857" y="878681"/>
                </a:lnTo>
                <a:lnTo>
                  <a:pt x="1885270" y="888206"/>
                </a:lnTo>
                <a:lnTo>
                  <a:pt x="1885270" y="1207294"/>
                </a:lnTo>
                <a:lnTo>
                  <a:pt x="1884477" y="1207294"/>
                </a:lnTo>
                <a:lnTo>
                  <a:pt x="1884477" y="1568450"/>
                </a:lnTo>
                <a:lnTo>
                  <a:pt x="1206065" y="1568450"/>
                </a:lnTo>
                <a:lnTo>
                  <a:pt x="1196544" y="1568450"/>
                </a:lnTo>
                <a:lnTo>
                  <a:pt x="1188609" y="1566069"/>
                </a:lnTo>
                <a:lnTo>
                  <a:pt x="1181468" y="1564481"/>
                </a:lnTo>
                <a:lnTo>
                  <a:pt x="1176707" y="1561306"/>
                </a:lnTo>
                <a:lnTo>
                  <a:pt x="1171946" y="1557338"/>
                </a:lnTo>
                <a:lnTo>
                  <a:pt x="1167979" y="1554163"/>
                </a:lnTo>
                <a:lnTo>
                  <a:pt x="1165598" y="1549400"/>
                </a:lnTo>
                <a:lnTo>
                  <a:pt x="1164805" y="1544638"/>
                </a:lnTo>
                <a:lnTo>
                  <a:pt x="1164805" y="1539875"/>
                </a:lnTo>
                <a:lnTo>
                  <a:pt x="1164805" y="1534319"/>
                </a:lnTo>
                <a:lnTo>
                  <a:pt x="1167185" y="1529556"/>
                </a:lnTo>
                <a:lnTo>
                  <a:pt x="1170359" y="1523206"/>
                </a:lnTo>
                <a:lnTo>
                  <a:pt x="1175120" y="1518444"/>
                </a:lnTo>
                <a:lnTo>
                  <a:pt x="1181468" y="1512888"/>
                </a:lnTo>
                <a:lnTo>
                  <a:pt x="1188609" y="1508125"/>
                </a:lnTo>
                <a:lnTo>
                  <a:pt x="1196544" y="1503363"/>
                </a:lnTo>
                <a:lnTo>
                  <a:pt x="1206065" y="1497013"/>
                </a:lnTo>
                <a:lnTo>
                  <a:pt x="1216380" y="1489869"/>
                </a:lnTo>
                <a:lnTo>
                  <a:pt x="1228282" y="1479550"/>
                </a:lnTo>
                <a:lnTo>
                  <a:pt x="1234630" y="1472406"/>
                </a:lnTo>
                <a:lnTo>
                  <a:pt x="1240184" y="1465263"/>
                </a:lnTo>
                <a:lnTo>
                  <a:pt x="1244945" y="1456531"/>
                </a:lnTo>
                <a:lnTo>
                  <a:pt x="1249706" y="1447006"/>
                </a:lnTo>
                <a:lnTo>
                  <a:pt x="1254466" y="1436688"/>
                </a:lnTo>
                <a:lnTo>
                  <a:pt x="1256847" y="1425575"/>
                </a:lnTo>
                <a:lnTo>
                  <a:pt x="1259227" y="1414463"/>
                </a:lnTo>
                <a:lnTo>
                  <a:pt x="1260814" y="1400969"/>
                </a:lnTo>
                <a:lnTo>
                  <a:pt x="1259227" y="1385888"/>
                </a:lnTo>
                <a:lnTo>
                  <a:pt x="1256847" y="1371600"/>
                </a:lnTo>
                <a:lnTo>
                  <a:pt x="1252086" y="1357313"/>
                </a:lnTo>
                <a:lnTo>
                  <a:pt x="1246532" y="1343819"/>
                </a:lnTo>
                <a:lnTo>
                  <a:pt x="1237804" y="1331119"/>
                </a:lnTo>
                <a:lnTo>
                  <a:pt x="1228282" y="1319213"/>
                </a:lnTo>
                <a:lnTo>
                  <a:pt x="1218761" y="1308100"/>
                </a:lnTo>
                <a:lnTo>
                  <a:pt x="1206859" y="1297781"/>
                </a:lnTo>
                <a:lnTo>
                  <a:pt x="1194163" y="1288256"/>
                </a:lnTo>
                <a:lnTo>
                  <a:pt x="1179881" y="1280319"/>
                </a:lnTo>
                <a:lnTo>
                  <a:pt x="1164805" y="1273175"/>
                </a:lnTo>
                <a:lnTo>
                  <a:pt x="1148936" y="1266031"/>
                </a:lnTo>
                <a:lnTo>
                  <a:pt x="1132273" y="1261269"/>
                </a:lnTo>
                <a:lnTo>
                  <a:pt x="1114817" y="1257300"/>
                </a:lnTo>
                <a:lnTo>
                  <a:pt x="1096567" y="1254919"/>
                </a:lnTo>
                <a:lnTo>
                  <a:pt x="1078317" y="1254919"/>
                </a:lnTo>
                <a:lnTo>
                  <a:pt x="1060068" y="1254919"/>
                </a:lnTo>
                <a:lnTo>
                  <a:pt x="1041025" y="1257300"/>
                </a:lnTo>
                <a:lnTo>
                  <a:pt x="1024362" y="1261269"/>
                </a:lnTo>
                <a:lnTo>
                  <a:pt x="1006906" y="1266031"/>
                </a:lnTo>
                <a:lnTo>
                  <a:pt x="991036" y="1273175"/>
                </a:lnTo>
                <a:lnTo>
                  <a:pt x="975961" y="1280319"/>
                </a:lnTo>
                <a:lnTo>
                  <a:pt x="963265" y="1288256"/>
                </a:lnTo>
                <a:lnTo>
                  <a:pt x="949776" y="1297781"/>
                </a:lnTo>
                <a:lnTo>
                  <a:pt x="937874" y="1308100"/>
                </a:lnTo>
                <a:lnTo>
                  <a:pt x="927559" y="1319213"/>
                </a:lnTo>
                <a:lnTo>
                  <a:pt x="918038" y="1331119"/>
                </a:lnTo>
                <a:lnTo>
                  <a:pt x="910897" y="1343819"/>
                </a:lnTo>
                <a:lnTo>
                  <a:pt x="904549" y="1357313"/>
                </a:lnTo>
                <a:lnTo>
                  <a:pt x="899788" y="1371600"/>
                </a:lnTo>
                <a:lnTo>
                  <a:pt x="897408" y="1385888"/>
                </a:lnTo>
                <a:lnTo>
                  <a:pt x="896614" y="1400969"/>
                </a:lnTo>
                <a:lnTo>
                  <a:pt x="896614" y="1414463"/>
                </a:lnTo>
                <a:lnTo>
                  <a:pt x="898995" y="1425575"/>
                </a:lnTo>
                <a:lnTo>
                  <a:pt x="902168" y="1436688"/>
                </a:lnTo>
                <a:lnTo>
                  <a:pt x="906136" y="1447006"/>
                </a:lnTo>
                <a:lnTo>
                  <a:pt x="910897" y="1456531"/>
                </a:lnTo>
                <a:lnTo>
                  <a:pt x="916451" y="1465263"/>
                </a:lnTo>
                <a:lnTo>
                  <a:pt x="922799" y="1472406"/>
                </a:lnTo>
                <a:lnTo>
                  <a:pt x="928353" y="1479550"/>
                </a:lnTo>
                <a:lnTo>
                  <a:pt x="940255" y="1489869"/>
                </a:lnTo>
                <a:lnTo>
                  <a:pt x="949776" y="1497013"/>
                </a:lnTo>
                <a:lnTo>
                  <a:pt x="960885" y="1503363"/>
                </a:lnTo>
                <a:lnTo>
                  <a:pt x="968026" y="1508125"/>
                </a:lnTo>
                <a:lnTo>
                  <a:pt x="975167" y="1512888"/>
                </a:lnTo>
                <a:lnTo>
                  <a:pt x="980721" y="1518444"/>
                </a:lnTo>
                <a:lnTo>
                  <a:pt x="985482" y="1523206"/>
                </a:lnTo>
                <a:lnTo>
                  <a:pt x="988656" y="1529556"/>
                </a:lnTo>
                <a:lnTo>
                  <a:pt x="991036" y="1534319"/>
                </a:lnTo>
                <a:lnTo>
                  <a:pt x="992623" y="1539875"/>
                </a:lnTo>
                <a:lnTo>
                  <a:pt x="992623" y="1544638"/>
                </a:lnTo>
                <a:lnTo>
                  <a:pt x="991036" y="1549400"/>
                </a:lnTo>
                <a:lnTo>
                  <a:pt x="988656" y="1554163"/>
                </a:lnTo>
                <a:lnTo>
                  <a:pt x="985482" y="1557338"/>
                </a:lnTo>
                <a:lnTo>
                  <a:pt x="980721" y="1561306"/>
                </a:lnTo>
                <a:lnTo>
                  <a:pt x="975167" y="1564481"/>
                </a:lnTo>
                <a:lnTo>
                  <a:pt x="968026" y="1566069"/>
                </a:lnTo>
                <a:lnTo>
                  <a:pt x="959298" y="1568450"/>
                </a:lnTo>
                <a:lnTo>
                  <a:pt x="951363" y="1568450"/>
                </a:lnTo>
                <a:lnTo>
                  <a:pt x="314212" y="1568450"/>
                </a:lnTo>
                <a:lnTo>
                  <a:pt x="314212" y="1134269"/>
                </a:lnTo>
                <a:lnTo>
                  <a:pt x="312625" y="1134269"/>
                </a:lnTo>
                <a:lnTo>
                  <a:pt x="312625" y="935038"/>
                </a:lnTo>
                <a:lnTo>
                  <a:pt x="312625" y="925513"/>
                </a:lnTo>
                <a:lnTo>
                  <a:pt x="310244" y="915988"/>
                </a:lnTo>
                <a:lnTo>
                  <a:pt x="307864" y="908844"/>
                </a:lnTo>
                <a:lnTo>
                  <a:pt x="304690" y="902494"/>
                </a:lnTo>
                <a:lnTo>
                  <a:pt x="299929" y="896938"/>
                </a:lnTo>
                <a:lnTo>
                  <a:pt x="292788" y="894556"/>
                </a:lnTo>
                <a:lnTo>
                  <a:pt x="285647" y="892969"/>
                </a:lnTo>
                <a:lnTo>
                  <a:pt x="277712" y="894556"/>
                </a:lnTo>
                <a:lnTo>
                  <a:pt x="270571" y="897731"/>
                </a:lnTo>
                <a:lnTo>
                  <a:pt x="261843" y="904875"/>
                </a:lnTo>
                <a:lnTo>
                  <a:pt x="254702" y="914400"/>
                </a:lnTo>
                <a:lnTo>
                  <a:pt x="249148" y="925513"/>
                </a:lnTo>
                <a:lnTo>
                  <a:pt x="242800" y="935831"/>
                </a:lnTo>
                <a:lnTo>
                  <a:pt x="234865" y="945356"/>
                </a:lnTo>
                <a:lnTo>
                  <a:pt x="223757" y="957263"/>
                </a:lnTo>
                <a:lnTo>
                  <a:pt x="216616" y="962819"/>
                </a:lnTo>
                <a:lnTo>
                  <a:pt x="209475" y="969169"/>
                </a:lnTo>
                <a:lnTo>
                  <a:pt x="201540" y="974725"/>
                </a:lnTo>
                <a:lnTo>
                  <a:pt x="192018" y="979488"/>
                </a:lnTo>
                <a:lnTo>
                  <a:pt x="182497" y="983456"/>
                </a:lnTo>
                <a:lnTo>
                  <a:pt x="170595" y="986631"/>
                </a:lnTo>
                <a:lnTo>
                  <a:pt x="158693" y="988219"/>
                </a:lnTo>
                <a:lnTo>
                  <a:pt x="145997" y="989013"/>
                </a:lnTo>
                <a:lnTo>
                  <a:pt x="131715" y="988219"/>
                </a:lnTo>
                <a:lnTo>
                  <a:pt x="115846" y="985838"/>
                </a:lnTo>
                <a:lnTo>
                  <a:pt x="101563" y="981075"/>
                </a:lnTo>
                <a:lnTo>
                  <a:pt x="88868" y="974725"/>
                </a:lnTo>
                <a:lnTo>
                  <a:pt x="75379" y="967581"/>
                </a:lnTo>
                <a:lnTo>
                  <a:pt x="64271" y="958850"/>
                </a:lnTo>
                <a:lnTo>
                  <a:pt x="53162" y="947738"/>
                </a:lnTo>
                <a:lnTo>
                  <a:pt x="42847" y="935831"/>
                </a:lnTo>
                <a:lnTo>
                  <a:pt x="33326" y="923131"/>
                </a:lnTo>
                <a:lnTo>
                  <a:pt x="24598" y="908844"/>
                </a:lnTo>
                <a:lnTo>
                  <a:pt x="17456" y="894556"/>
                </a:lnTo>
                <a:lnTo>
                  <a:pt x="11902" y="877888"/>
                </a:lnTo>
                <a:lnTo>
                  <a:pt x="5554" y="861219"/>
                </a:lnTo>
                <a:lnTo>
                  <a:pt x="2381" y="844550"/>
                </a:lnTo>
                <a:lnTo>
                  <a:pt x="794" y="825500"/>
                </a:lnTo>
                <a:lnTo>
                  <a:pt x="0" y="808038"/>
                </a:lnTo>
                <a:lnTo>
                  <a:pt x="794" y="788988"/>
                </a:lnTo>
                <a:lnTo>
                  <a:pt x="2381" y="770731"/>
                </a:lnTo>
                <a:lnTo>
                  <a:pt x="5554" y="753269"/>
                </a:lnTo>
                <a:lnTo>
                  <a:pt x="11902" y="736600"/>
                </a:lnTo>
                <a:lnTo>
                  <a:pt x="17456" y="719931"/>
                </a:lnTo>
                <a:lnTo>
                  <a:pt x="24598" y="705644"/>
                </a:lnTo>
                <a:lnTo>
                  <a:pt x="33326" y="691356"/>
                </a:lnTo>
                <a:lnTo>
                  <a:pt x="42847" y="678656"/>
                </a:lnTo>
                <a:lnTo>
                  <a:pt x="53162" y="666750"/>
                </a:lnTo>
                <a:lnTo>
                  <a:pt x="64271" y="655638"/>
                </a:lnTo>
                <a:lnTo>
                  <a:pt x="75379" y="647700"/>
                </a:lnTo>
                <a:lnTo>
                  <a:pt x="88868" y="638969"/>
                </a:lnTo>
                <a:lnTo>
                  <a:pt x="101563" y="633413"/>
                </a:lnTo>
                <a:lnTo>
                  <a:pt x="115846" y="628650"/>
                </a:lnTo>
                <a:lnTo>
                  <a:pt x="131715" y="626269"/>
                </a:lnTo>
                <a:lnTo>
                  <a:pt x="145997" y="624681"/>
                </a:lnTo>
                <a:lnTo>
                  <a:pt x="158693" y="626269"/>
                </a:lnTo>
                <a:lnTo>
                  <a:pt x="170595" y="627063"/>
                </a:lnTo>
                <a:lnTo>
                  <a:pt x="182497" y="631031"/>
                </a:lnTo>
                <a:lnTo>
                  <a:pt x="192018" y="635794"/>
                </a:lnTo>
                <a:lnTo>
                  <a:pt x="201540" y="640556"/>
                </a:lnTo>
                <a:lnTo>
                  <a:pt x="209475" y="645319"/>
                </a:lnTo>
                <a:lnTo>
                  <a:pt x="216616" y="650875"/>
                </a:lnTo>
                <a:lnTo>
                  <a:pt x="223757" y="657225"/>
                </a:lnTo>
                <a:lnTo>
                  <a:pt x="234865" y="669131"/>
                </a:lnTo>
                <a:lnTo>
                  <a:pt x="242800" y="678656"/>
                </a:lnTo>
                <a:lnTo>
                  <a:pt x="249148" y="688975"/>
                </a:lnTo>
                <a:lnTo>
                  <a:pt x="254702" y="700881"/>
                </a:lnTo>
                <a:lnTo>
                  <a:pt x="261843" y="709613"/>
                </a:lnTo>
                <a:lnTo>
                  <a:pt x="270571" y="716756"/>
                </a:lnTo>
                <a:lnTo>
                  <a:pt x="277712" y="719931"/>
                </a:lnTo>
                <a:lnTo>
                  <a:pt x="285647" y="721519"/>
                </a:lnTo>
                <a:lnTo>
                  <a:pt x="292788" y="721519"/>
                </a:lnTo>
                <a:lnTo>
                  <a:pt x="299929" y="717550"/>
                </a:lnTo>
                <a:lnTo>
                  <a:pt x="304690" y="711994"/>
                </a:lnTo>
                <a:lnTo>
                  <a:pt x="307864" y="705644"/>
                </a:lnTo>
                <a:lnTo>
                  <a:pt x="310244" y="698500"/>
                </a:lnTo>
                <a:lnTo>
                  <a:pt x="312625" y="688975"/>
                </a:lnTo>
                <a:lnTo>
                  <a:pt x="312625" y="679450"/>
                </a:lnTo>
                <a:lnTo>
                  <a:pt x="312625" y="360363"/>
                </a:lnTo>
                <a:lnTo>
                  <a:pt x="314212" y="360363"/>
                </a:lnTo>
                <a:close/>
              </a:path>
            </a:pathLst>
          </a:custGeom>
          <a:noFill/>
          <a:ln>
            <a:noFill/>
          </a:ln>
        </p:spPr>
      </p:pic>
      <p:pic>
        <p:nvPicPr>
          <p:cNvPr descr="Graphical user interface, text, application&#10;&#10;Description automatically generated" id="496" name="Google Shape;496;p24"/>
          <p:cNvPicPr preferRelativeResize="0"/>
          <p:nvPr/>
        </p:nvPicPr>
        <p:blipFill rotWithShape="1">
          <a:blip r:embed="rId4">
            <a:alphaModFix/>
          </a:blip>
          <a:srcRect b="33773" l="66504" r="151" t="26758"/>
          <a:stretch/>
        </p:blipFill>
        <p:spPr>
          <a:xfrm>
            <a:off x="6494312" y="1896047"/>
            <a:ext cx="1578768" cy="1900900"/>
          </a:xfrm>
          <a:custGeom>
            <a:rect b="b" l="l" r="r" t="t"/>
            <a:pathLst>
              <a:path extrusionOk="0" h="1881188" w="1571625">
                <a:moveTo>
                  <a:pt x="745708" y="0"/>
                </a:moveTo>
                <a:lnTo>
                  <a:pt x="764768" y="0"/>
                </a:lnTo>
                <a:lnTo>
                  <a:pt x="782239" y="0"/>
                </a:lnTo>
                <a:lnTo>
                  <a:pt x="799710" y="2380"/>
                </a:lnTo>
                <a:lnTo>
                  <a:pt x="817976" y="5554"/>
                </a:lnTo>
                <a:lnTo>
                  <a:pt x="834653" y="10315"/>
                </a:lnTo>
                <a:lnTo>
                  <a:pt x="851330" y="16662"/>
                </a:lnTo>
                <a:lnTo>
                  <a:pt x="865625" y="24596"/>
                </a:lnTo>
                <a:lnTo>
                  <a:pt x="879920" y="33324"/>
                </a:lnTo>
                <a:lnTo>
                  <a:pt x="892626" y="42845"/>
                </a:lnTo>
                <a:lnTo>
                  <a:pt x="904538" y="52366"/>
                </a:lnTo>
                <a:lnTo>
                  <a:pt x="914862" y="64267"/>
                </a:lnTo>
                <a:lnTo>
                  <a:pt x="923598" y="76168"/>
                </a:lnTo>
                <a:lnTo>
                  <a:pt x="931539" y="88863"/>
                </a:lnTo>
                <a:lnTo>
                  <a:pt x="937893" y="102351"/>
                </a:lnTo>
                <a:lnTo>
                  <a:pt x="942658" y="116632"/>
                </a:lnTo>
                <a:lnTo>
                  <a:pt x="945040" y="130120"/>
                </a:lnTo>
                <a:lnTo>
                  <a:pt x="945834" y="145989"/>
                </a:lnTo>
                <a:lnTo>
                  <a:pt x="945040" y="158683"/>
                </a:lnTo>
                <a:lnTo>
                  <a:pt x="943452" y="170584"/>
                </a:lnTo>
                <a:lnTo>
                  <a:pt x="940275" y="181692"/>
                </a:lnTo>
                <a:lnTo>
                  <a:pt x="936304" y="192007"/>
                </a:lnTo>
                <a:lnTo>
                  <a:pt x="931539" y="201528"/>
                </a:lnTo>
                <a:lnTo>
                  <a:pt x="925980" y="210255"/>
                </a:lnTo>
                <a:lnTo>
                  <a:pt x="919627" y="217396"/>
                </a:lnTo>
                <a:lnTo>
                  <a:pt x="914068" y="224537"/>
                </a:lnTo>
                <a:lnTo>
                  <a:pt x="902156" y="234851"/>
                </a:lnTo>
                <a:lnTo>
                  <a:pt x="892626" y="241992"/>
                </a:lnTo>
                <a:lnTo>
                  <a:pt x="882302" y="247546"/>
                </a:lnTo>
                <a:lnTo>
                  <a:pt x="875155" y="251513"/>
                </a:lnTo>
                <a:lnTo>
                  <a:pt x="868802" y="256273"/>
                </a:lnTo>
                <a:lnTo>
                  <a:pt x="863242" y="261034"/>
                </a:lnTo>
                <a:lnTo>
                  <a:pt x="859272" y="264207"/>
                </a:lnTo>
                <a:lnTo>
                  <a:pt x="856095" y="268968"/>
                </a:lnTo>
                <a:lnTo>
                  <a:pt x="852124" y="273728"/>
                </a:lnTo>
                <a:lnTo>
                  <a:pt x="851330" y="278489"/>
                </a:lnTo>
                <a:lnTo>
                  <a:pt x="849742" y="283249"/>
                </a:lnTo>
                <a:lnTo>
                  <a:pt x="849742" y="288010"/>
                </a:lnTo>
                <a:lnTo>
                  <a:pt x="849742" y="291977"/>
                </a:lnTo>
                <a:lnTo>
                  <a:pt x="852124" y="296738"/>
                </a:lnTo>
                <a:lnTo>
                  <a:pt x="854507" y="299911"/>
                </a:lnTo>
                <a:lnTo>
                  <a:pt x="858478" y="303878"/>
                </a:lnTo>
                <a:lnTo>
                  <a:pt x="861654" y="306258"/>
                </a:lnTo>
                <a:lnTo>
                  <a:pt x="868007" y="308639"/>
                </a:lnTo>
                <a:lnTo>
                  <a:pt x="873566" y="311019"/>
                </a:lnTo>
                <a:lnTo>
                  <a:pt x="1571625" y="311019"/>
                </a:lnTo>
                <a:lnTo>
                  <a:pt x="1571625" y="1881188"/>
                </a:lnTo>
                <a:lnTo>
                  <a:pt x="854507" y="1881188"/>
                </a:lnTo>
                <a:lnTo>
                  <a:pt x="851330" y="1874841"/>
                </a:lnTo>
                <a:lnTo>
                  <a:pt x="849742" y="1869287"/>
                </a:lnTo>
                <a:lnTo>
                  <a:pt x="849742" y="1862146"/>
                </a:lnTo>
                <a:lnTo>
                  <a:pt x="852124" y="1855005"/>
                </a:lnTo>
                <a:lnTo>
                  <a:pt x="856889" y="1847865"/>
                </a:lnTo>
                <a:lnTo>
                  <a:pt x="863242" y="1842311"/>
                </a:lnTo>
                <a:lnTo>
                  <a:pt x="871184" y="1835170"/>
                </a:lnTo>
                <a:lnTo>
                  <a:pt x="882302" y="1828823"/>
                </a:lnTo>
                <a:lnTo>
                  <a:pt x="891832" y="1823269"/>
                </a:lnTo>
                <a:lnTo>
                  <a:pt x="902156" y="1816128"/>
                </a:lnTo>
                <a:lnTo>
                  <a:pt x="914068" y="1805020"/>
                </a:lnTo>
                <a:lnTo>
                  <a:pt x="919627" y="1797880"/>
                </a:lnTo>
                <a:lnTo>
                  <a:pt x="925980" y="1790739"/>
                </a:lnTo>
                <a:lnTo>
                  <a:pt x="930745" y="1782805"/>
                </a:lnTo>
                <a:lnTo>
                  <a:pt x="935510" y="1773284"/>
                </a:lnTo>
                <a:lnTo>
                  <a:pt x="940275" y="1762176"/>
                </a:lnTo>
                <a:lnTo>
                  <a:pt x="942658" y="1751861"/>
                </a:lnTo>
                <a:lnTo>
                  <a:pt x="945040" y="1739960"/>
                </a:lnTo>
                <a:lnTo>
                  <a:pt x="945834" y="1727266"/>
                </a:lnTo>
                <a:lnTo>
                  <a:pt x="945040" y="1711397"/>
                </a:lnTo>
                <a:lnTo>
                  <a:pt x="942658" y="1697116"/>
                </a:lnTo>
                <a:lnTo>
                  <a:pt x="937893" y="1682834"/>
                </a:lnTo>
                <a:lnTo>
                  <a:pt x="931539" y="1670140"/>
                </a:lnTo>
                <a:lnTo>
                  <a:pt x="923598" y="1656652"/>
                </a:lnTo>
                <a:lnTo>
                  <a:pt x="914862" y="1644750"/>
                </a:lnTo>
                <a:lnTo>
                  <a:pt x="904538" y="1634436"/>
                </a:lnTo>
                <a:lnTo>
                  <a:pt x="892626" y="1623328"/>
                </a:lnTo>
                <a:lnTo>
                  <a:pt x="879920" y="1614601"/>
                </a:lnTo>
                <a:lnTo>
                  <a:pt x="865625" y="1605873"/>
                </a:lnTo>
                <a:lnTo>
                  <a:pt x="849742" y="1598732"/>
                </a:lnTo>
                <a:lnTo>
                  <a:pt x="834653" y="1591592"/>
                </a:lnTo>
                <a:lnTo>
                  <a:pt x="817976" y="1586831"/>
                </a:lnTo>
                <a:lnTo>
                  <a:pt x="799710" y="1583657"/>
                </a:lnTo>
                <a:lnTo>
                  <a:pt x="782239" y="1581277"/>
                </a:lnTo>
                <a:lnTo>
                  <a:pt x="763179" y="1581277"/>
                </a:lnTo>
                <a:lnTo>
                  <a:pt x="745708" y="1581277"/>
                </a:lnTo>
                <a:lnTo>
                  <a:pt x="726648" y="1583657"/>
                </a:lnTo>
                <a:lnTo>
                  <a:pt x="709971" y="1586831"/>
                </a:lnTo>
                <a:lnTo>
                  <a:pt x="693294" y="1591592"/>
                </a:lnTo>
                <a:lnTo>
                  <a:pt x="676617" y="1598732"/>
                </a:lnTo>
                <a:lnTo>
                  <a:pt x="661528" y="1605873"/>
                </a:lnTo>
                <a:lnTo>
                  <a:pt x="648028" y="1614601"/>
                </a:lnTo>
                <a:lnTo>
                  <a:pt x="635321" y="1623328"/>
                </a:lnTo>
                <a:lnTo>
                  <a:pt x="623409" y="1634436"/>
                </a:lnTo>
                <a:lnTo>
                  <a:pt x="612291" y="1644750"/>
                </a:lnTo>
                <a:lnTo>
                  <a:pt x="602761" y="1656652"/>
                </a:lnTo>
                <a:lnTo>
                  <a:pt x="595614" y="1670140"/>
                </a:lnTo>
                <a:lnTo>
                  <a:pt x="590054" y="1682834"/>
                </a:lnTo>
                <a:lnTo>
                  <a:pt x="585290" y="1697116"/>
                </a:lnTo>
                <a:lnTo>
                  <a:pt x="582907" y="1711397"/>
                </a:lnTo>
                <a:lnTo>
                  <a:pt x="581319" y="1727266"/>
                </a:lnTo>
                <a:lnTo>
                  <a:pt x="581319" y="1739960"/>
                </a:lnTo>
                <a:lnTo>
                  <a:pt x="583701" y="1751861"/>
                </a:lnTo>
                <a:lnTo>
                  <a:pt x="587672" y="1762176"/>
                </a:lnTo>
                <a:lnTo>
                  <a:pt x="590849" y="1773284"/>
                </a:lnTo>
                <a:lnTo>
                  <a:pt x="595614" y="1782805"/>
                </a:lnTo>
                <a:lnTo>
                  <a:pt x="601967" y="1790739"/>
                </a:lnTo>
                <a:lnTo>
                  <a:pt x="607526" y="1797880"/>
                </a:lnTo>
                <a:lnTo>
                  <a:pt x="613879" y="1805020"/>
                </a:lnTo>
                <a:lnTo>
                  <a:pt x="625791" y="1816128"/>
                </a:lnTo>
                <a:lnTo>
                  <a:pt x="635321" y="1823269"/>
                </a:lnTo>
                <a:lnTo>
                  <a:pt x="645645" y="1828823"/>
                </a:lnTo>
                <a:lnTo>
                  <a:pt x="655175" y="1835170"/>
                </a:lnTo>
                <a:lnTo>
                  <a:pt x="663911" y="1842311"/>
                </a:lnTo>
                <a:lnTo>
                  <a:pt x="670264" y="1847865"/>
                </a:lnTo>
                <a:lnTo>
                  <a:pt x="675029" y="1855005"/>
                </a:lnTo>
                <a:lnTo>
                  <a:pt x="677411" y="1862146"/>
                </a:lnTo>
                <a:lnTo>
                  <a:pt x="677411" y="1869287"/>
                </a:lnTo>
                <a:lnTo>
                  <a:pt x="676617" y="1874841"/>
                </a:lnTo>
                <a:lnTo>
                  <a:pt x="672646" y="1881188"/>
                </a:lnTo>
                <a:lnTo>
                  <a:pt x="0" y="1881188"/>
                </a:lnTo>
                <a:lnTo>
                  <a:pt x="0" y="1169495"/>
                </a:lnTo>
                <a:lnTo>
                  <a:pt x="4765" y="1164734"/>
                </a:lnTo>
                <a:lnTo>
                  <a:pt x="11913" y="1160767"/>
                </a:lnTo>
                <a:lnTo>
                  <a:pt x="19060" y="1159974"/>
                </a:lnTo>
                <a:lnTo>
                  <a:pt x="26207" y="1160767"/>
                </a:lnTo>
                <a:lnTo>
                  <a:pt x="34149" y="1165527"/>
                </a:lnTo>
                <a:lnTo>
                  <a:pt x="42884" y="1171875"/>
                </a:lnTo>
                <a:lnTo>
                  <a:pt x="50032" y="1181396"/>
                </a:lnTo>
                <a:lnTo>
                  <a:pt x="55591" y="1191710"/>
                </a:lnTo>
                <a:lnTo>
                  <a:pt x="61944" y="1202818"/>
                </a:lnTo>
                <a:lnTo>
                  <a:pt x="69886" y="1212339"/>
                </a:lnTo>
                <a:lnTo>
                  <a:pt x="81004" y="1224240"/>
                </a:lnTo>
                <a:lnTo>
                  <a:pt x="86563" y="1229794"/>
                </a:lnTo>
                <a:lnTo>
                  <a:pt x="95298" y="1236141"/>
                </a:lnTo>
                <a:lnTo>
                  <a:pt x="103240" y="1241695"/>
                </a:lnTo>
                <a:lnTo>
                  <a:pt x="112770" y="1246456"/>
                </a:lnTo>
                <a:lnTo>
                  <a:pt x="122300" y="1250423"/>
                </a:lnTo>
                <a:lnTo>
                  <a:pt x="134212" y="1253597"/>
                </a:lnTo>
                <a:lnTo>
                  <a:pt x="146124" y="1255977"/>
                </a:lnTo>
                <a:lnTo>
                  <a:pt x="158830" y="1255977"/>
                </a:lnTo>
                <a:lnTo>
                  <a:pt x="173125" y="1255183"/>
                </a:lnTo>
                <a:lnTo>
                  <a:pt x="189008" y="1252803"/>
                </a:lnTo>
                <a:lnTo>
                  <a:pt x="201715" y="1248043"/>
                </a:lnTo>
                <a:lnTo>
                  <a:pt x="216009" y="1241695"/>
                </a:lnTo>
                <a:lnTo>
                  <a:pt x="227922" y="1234555"/>
                </a:lnTo>
                <a:lnTo>
                  <a:pt x="240628" y="1225034"/>
                </a:lnTo>
                <a:lnTo>
                  <a:pt x="251746" y="1214719"/>
                </a:lnTo>
                <a:lnTo>
                  <a:pt x="262070" y="1202818"/>
                </a:lnTo>
                <a:lnTo>
                  <a:pt x="271600" y="1189330"/>
                </a:lnTo>
                <a:lnTo>
                  <a:pt x="280336" y="1176635"/>
                </a:lnTo>
                <a:lnTo>
                  <a:pt x="287483" y="1160767"/>
                </a:lnTo>
                <a:lnTo>
                  <a:pt x="293042" y="1144899"/>
                </a:lnTo>
                <a:lnTo>
                  <a:pt x="297807" y="1128237"/>
                </a:lnTo>
                <a:lnTo>
                  <a:pt x="301778" y="1111575"/>
                </a:lnTo>
                <a:lnTo>
                  <a:pt x="304160" y="1092533"/>
                </a:lnTo>
                <a:lnTo>
                  <a:pt x="304954" y="1074285"/>
                </a:lnTo>
                <a:lnTo>
                  <a:pt x="304160" y="1055243"/>
                </a:lnTo>
                <a:lnTo>
                  <a:pt x="301778" y="1037788"/>
                </a:lnTo>
                <a:lnTo>
                  <a:pt x="297807" y="1020332"/>
                </a:lnTo>
                <a:lnTo>
                  <a:pt x="293042" y="1003671"/>
                </a:lnTo>
                <a:lnTo>
                  <a:pt x="287483" y="987802"/>
                </a:lnTo>
                <a:lnTo>
                  <a:pt x="280336" y="972727"/>
                </a:lnTo>
                <a:lnTo>
                  <a:pt x="271600" y="958446"/>
                </a:lnTo>
                <a:lnTo>
                  <a:pt x="262070" y="944958"/>
                </a:lnTo>
                <a:lnTo>
                  <a:pt x="251746" y="933057"/>
                </a:lnTo>
                <a:lnTo>
                  <a:pt x="240628" y="922742"/>
                </a:lnTo>
                <a:lnTo>
                  <a:pt x="227922" y="914808"/>
                </a:lnTo>
                <a:lnTo>
                  <a:pt x="216009" y="906081"/>
                </a:lnTo>
                <a:lnTo>
                  <a:pt x="201715" y="900527"/>
                </a:lnTo>
                <a:lnTo>
                  <a:pt x="189008" y="895766"/>
                </a:lnTo>
                <a:lnTo>
                  <a:pt x="173125" y="893386"/>
                </a:lnTo>
                <a:lnTo>
                  <a:pt x="158830" y="891799"/>
                </a:lnTo>
                <a:lnTo>
                  <a:pt x="146124" y="893386"/>
                </a:lnTo>
                <a:lnTo>
                  <a:pt x="134212" y="895766"/>
                </a:lnTo>
                <a:lnTo>
                  <a:pt x="122300" y="898146"/>
                </a:lnTo>
                <a:lnTo>
                  <a:pt x="112770" y="902907"/>
                </a:lnTo>
                <a:lnTo>
                  <a:pt x="103240" y="907667"/>
                </a:lnTo>
                <a:lnTo>
                  <a:pt x="95298" y="912428"/>
                </a:lnTo>
                <a:lnTo>
                  <a:pt x="86563" y="917982"/>
                </a:lnTo>
                <a:lnTo>
                  <a:pt x="81004" y="924329"/>
                </a:lnTo>
                <a:lnTo>
                  <a:pt x="69886" y="935437"/>
                </a:lnTo>
                <a:lnTo>
                  <a:pt x="61944" y="946545"/>
                </a:lnTo>
                <a:lnTo>
                  <a:pt x="55591" y="956066"/>
                </a:lnTo>
                <a:lnTo>
                  <a:pt x="50032" y="967967"/>
                </a:lnTo>
                <a:lnTo>
                  <a:pt x="42884" y="975901"/>
                </a:lnTo>
                <a:lnTo>
                  <a:pt x="34149" y="983042"/>
                </a:lnTo>
                <a:lnTo>
                  <a:pt x="26207" y="987009"/>
                </a:lnTo>
                <a:lnTo>
                  <a:pt x="19060" y="987802"/>
                </a:lnTo>
                <a:lnTo>
                  <a:pt x="11913" y="987802"/>
                </a:lnTo>
                <a:lnTo>
                  <a:pt x="4765" y="984629"/>
                </a:lnTo>
                <a:lnTo>
                  <a:pt x="0" y="978281"/>
                </a:lnTo>
                <a:lnTo>
                  <a:pt x="0" y="311019"/>
                </a:lnTo>
                <a:lnTo>
                  <a:pt x="654381" y="311019"/>
                </a:lnTo>
                <a:lnTo>
                  <a:pt x="659940" y="308639"/>
                </a:lnTo>
                <a:lnTo>
                  <a:pt x="666293" y="306258"/>
                </a:lnTo>
                <a:lnTo>
                  <a:pt x="669470" y="303878"/>
                </a:lnTo>
                <a:lnTo>
                  <a:pt x="672646" y="299911"/>
                </a:lnTo>
                <a:lnTo>
                  <a:pt x="675029" y="296738"/>
                </a:lnTo>
                <a:lnTo>
                  <a:pt x="677411" y="291977"/>
                </a:lnTo>
                <a:lnTo>
                  <a:pt x="677411" y="288010"/>
                </a:lnTo>
                <a:lnTo>
                  <a:pt x="677411" y="283249"/>
                </a:lnTo>
                <a:lnTo>
                  <a:pt x="676617" y="278489"/>
                </a:lnTo>
                <a:lnTo>
                  <a:pt x="675029" y="273728"/>
                </a:lnTo>
                <a:lnTo>
                  <a:pt x="672646" y="268968"/>
                </a:lnTo>
                <a:lnTo>
                  <a:pt x="669470" y="264207"/>
                </a:lnTo>
                <a:lnTo>
                  <a:pt x="664705" y="261034"/>
                </a:lnTo>
                <a:lnTo>
                  <a:pt x="659146" y="256273"/>
                </a:lnTo>
                <a:lnTo>
                  <a:pt x="652792" y="251513"/>
                </a:lnTo>
                <a:lnTo>
                  <a:pt x="645645" y="247546"/>
                </a:lnTo>
                <a:lnTo>
                  <a:pt x="635321" y="241992"/>
                </a:lnTo>
                <a:lnTo>
                  <a:pt x="625791" y="234851"/>
                </a:lnTo>
                <a:lnTo>
                  <a:pt x="613879" y="224537"/>
                </a:lnTo>
                <a:lnTo>
                  <a:pt x="607526" y="217396"/>
                </a:lnTo>
                <a:lnTo>
                  <a:pt x="601967" y="210255"/>
                </a:lnTo>
                <a:lnTo>
                  <a:pt x="597202" y="201528"/>
                </a:lnTo>
                <a:lnTo>
                  <a:pt x="590849" y="192007"/>
                </a:lnTo>
                <a:lnTo>
                  <a:pt x="587672" y="181692"/>
                </a:lnTo>
                <a:lnTo>
                  <a:pt x="583701" y="170584"/>
                </a:lnTo>
                <a:lnTo>
                  <a:pt x="582907" y="158683"/>
                </a:lnTo>
                <a:lnTo>
                  <a:pt x="581319" y="145989"/>
                </a:lnTo>
                <a:lnTo>
                  <a:pt x="582907" y="130120"/>
                </a:lnTo>
                <a:lnTo>
                  <a:pt x="585290" y="116632"/>
                </a:lnTo>
                <a:lnTo>
                  <a:pt x="590054" y="102351"/>
                </a:lnTo>
                <a:lnTo>
                  <a:pt x="595614" y="88863"/>
                </a:lnTo>
                <a:lnTo>
                  <a:pt x="604349" y="76168"/>
                </a:lnTo>
                <a:lnTo>
                  <a:pt x="612291" y="64267"/>
                </a:lnTo>
                <a:lnTo>
                  <a:pt x="623409" y="52366"/>
                </a:lnTo>
                <a:lnTo>
                  <a:pt x="635321" y="42845"/>
                </a:lnTo>
                <a:lnTo>
                  <a:pt x="648028" y="33324"/>
                </a:lnTo>
                <a:lnTo>
                  <a:pt x="662322" y="24596"/>
                </a:lnTo>
                <a:lnTo>
                  <a:pt x="676617" y="16662"/>
                </a:lnTo>
                <a:lnTo>
                  <a:pt x="693294" y="10315"/>
                </a:lnTo>
                <a:lnTo>
                  <a:pt x="709971" y="5554"/>
                </a:lnTo>
                <a:lnTo>
                  <a:pt x="727443" y="2380"/>
                </a:lnTo>
                <a:close/>
              </a:path>
            </a:pathLst>
          </a:custGeom>
          <a:noFill/>
          <a:ln>
            <a:noFill/>
          </a:ln>
        </p:spPr>
      </p:pic>
      <p:pic>
        <p:nvPicPr>
          <p:cNvPr descr="Graphical user interface, text, application&#10;&#10;Description automatically generated" id="497" name="Google Shape;497;p24"/>
          <p:cNvPicPr preferRelativeResize="0"/>
          <p:nvPr/>
        </p:nvPicPr>
        <p:blipFill rotWithShape="1">
          <a:blip r:embed="rId4">
            <a:alphaModFix/>
          </a:blip>
          <a:srcRect b="1178" l="0" r="60104" t="65882"/>
          <a:stretch/>
        </p:blipFill>
        <p:spPr>
          <a:xfrm>
            <a:off x="3382521" y="3796947"/>
            <a:ext cx="1889389" cy="1570038"/>
          </a:xfrm>
          <a:custGeom>
            <a:rect b="b" l="l" r="r" t="t"/>
            <a:pathLst>
              <a:path extrusionOk="0" h="1570038" w="1880394">
                <a:moveTo>
                  <a:pt x="0" y="0"/>
                </a:moveTo>
                <a:lnTo>
                  <a:pt x="672592" y="0"/>
                </a:lnTo>
                <a:lnTo>
                  <a:pt x="681327" y="795"/>
                </a:lnTo>
                <a:lnTo>
                  <a:pt x="689268" y="2384"/>
                </a:lnTo>
                <a:lnTo>
                  <a:pt x="696415" y="4767"/>
                </a:lnTo>
                <a:lnTo>
                  <a:pt x="702767" y="7151"/>
                </a:lnTo>
                <a:lnTo>
                  <a:pt x="707532" y="10329"/>
                </a:lnTo>
                <a:lnTo>
                  <a:pt x="710708" y="15097"/>
                </a:lnTo>
                <a:lnTo>
                  <a:pt x="713090" y="19864"/>
                </a:lnTo>
                <a:lnTo>
                  <a:pt x="714679" y="24631"/>
                </a:lnTo>
                <a:lnTo>
                  <a:pt x="714679" y="29399"/>
                </a:lnTo>
                <a:lnTo>
                  <a:pt x="713090" y="34166"/>
                </a:lnTo>
                <a:lnTo>
                  <a:pt x="710708" y="40522"/>
                </a:lnTo>
                <a:lnTo>
                  <a:pt x="707532" y="45290"/>
                </a:lnTo>
                <a:lnTo>
                  <a:pt x="702767" y="50852"/>
                </a:lnTo>
                <a:lnTo>
                  <a:pt x="696415" y="55619"/>
                </a:lnTo>
                <a:lnTo>
                  <a:pt x="689268" y="60386"/>
                </a:lnTo>
                <a:lnTo>
                  <a:pt x="682121" y="65154"/>
                </a:lnTo>
                <a:lnTo>
                  <a:pt x="671798" y="70715"/>
                </a:lnTo>
                <a:lnTo>
                  <a:pt x="662269" y="77866"/>
                </a:lnTo>
                <a:lnTo>
                  <a:pt x="650358" y="89785"/>
                </a:lnTo>
                <a:lnTo>
                  <a:pt x="644799" y="96141"/>
                </a:lnTo>
                <a:lnTo>
                  <a:pt x="638446" y="104087"/>
                </a:lnTo>
                <a:lnTo>
                  <a:pt x="632888" y="112827"/>
                </a:lnTo>
                <a:lnTo>
                  <a:pt x="628123" y="120772"/>
                </a:lnTo>
                <a:lnTo>
                  <a:pt x="624153" y="131896"/>
                </a:lnTo>
                <a:lnTo>
                  <a:pt x="620977" y="142225"/>
                </a:lnTo>
                <a:lnTo>
                  <a:pt x="618594" y="155733"/>
                </a:lnTo>
                <a:lnTo>
                  <a:pt x="618594" y="168446"/>
                </a:lnTo>
                <a:lnTo>
                  <a:pt x="619389" y="182747"/>
                </a:lnTo>
                <a:lnTo>
                  <a:pt x="621771" y="197049"/>
                </a:lnTo>
                <a:lnTo>
                  <a:pt x="626535" y="211351"/>
                </a:lnTo>
                <a:lnTo>
                  <a:pt x="632888" y="224064"/>
                </a:lnTo>
                <a:lnTo>
                  <a:pt x="640035" y="237572"/>
                </a:lnTo>
                <a:lnTo>
                  <a:pt x="649564" y="249490"/>
                </a:lnTo>
                <a:lnTo>
                  <a:pt x="659887" y="261408"/>
                </a:lnTo>
                <a:lnTo>
                  <a:pt x="671798" y="271737"/>
                </a:lnTo>
                <a:lnTo>
                  <a:pt x="684503" y="281272"/>
                </a:lnTo>
                <a:lnTo>
                  <a:pt x="698003" y="290012"/>
                </a:lnTo>
                <a:lnTo>
                  <a:pt x="713090" y="297163"/>
                </a:lnTo>
                <a:lnTo>
                  <a:pt x="729766" y="302725"/>
                </a:lnTo>
                <a:lnTo>
                  <a:pt x="746442" y="307492"/>
                </a:lnTo>
                <a:lnTo>
                  <a:pt x="763118" y="310671"/>
                </a:lnTo>
                <a:lnTo>
                  <a:pt x="782176" y="313054"/>
                </a:lnTo>
                <a:lnTo>
                  <a:pt x="799646" y="314643"/>
                </a:lnTo>
                <a:lnTo>
                  <a:pt x="818704" y="313054"/>
                </a:lnTo>
                <a:lnTo>
                  <a:pt x="836968" y="310671"/>
                </a:lnTo>
                <a:lnTo>
                  <a:pt x="854437" y="307492"/>
                </a:lnTo>
                <a:lnTo>
                  <a:pt x="871113" y="302725"/>
                </a:lnTo>
                <a:lnTo>
                  <a:pt x="886201" y="297163"/>
                </a:lnTo>
                <a:lnTo>
                  <a:pt x="902082" y="290012"/>
                </a:lnTo>
                <a:lnTo>
                  <a:pt x="916376" y="281272"/>
                </a:lnTo>
                <a:lnTo>
                  <a:pt x="929081" y="271737"/>
                </a:lnTo>
                <a:lnTo>
                  <a:pt x="940993" y="261408"/>
                </a:lnTo>
                <a:lnTo>
                  <a:pt x="950522" y="249490"/>
                </a:lnTo>
                <a:lnTo>
                  <a:pt x="960051" y="237572"/>
                </a:lnTo>
                <a:lnTo>
                  <a:pt x="968786" y="224064"/>
                </a:lnTo>
                <a:lnTo>
                  <a:pt x="974344" y="211351"/>
                </a:lnTo>
                <a:lnTo>
                  <a:pt x="979109" y="197049"/>
                </a:lnTo>
                <a:lnTo>
                  <a:pt x="981491" y="182747"/>
                </a:lnTo>
                <a:lnTo>
                  <a:pt x="983079" y="168446"/>
                </a:lnTo>
                <a:lnTo>
                  <a:pt x="981491" y="155733"/>
                </a:lnTo>
                <a:lnTo>
                  <a:pt x="979109" y="142225"/>
                </a:lnTo>
                <a:lnTo>
                  <a:pt x="976726" y="131896"/>
                </a:lnTo>
                <a:lnTo>
                  <a:pt x="971962" y="120772"/>
                </a:lnTo>
                <a:lnTo>
                  <a:pt x="967197" y="112827"/>
                </a:lnTo>
                <a:lnTo>
                  <a:pt x="962433" y="104087"/>
                </a:lnTo>
                <a:lnTo>
                  <a:pt x="956874" y="96141"/>
                </a:lnTo>
                <a:lnTo>
                  <a:pt x="950522" y="89785"/>
                </a:lnTo>
                <a:lnTo>
                  <a:pt x="938610" y="77866"/>
                </a:lnTo>
                <a:lnTo>
                  <a:pt x="928287" y="70715"/>
                </a:lnTo>
                <a:lnTo>
                  <a:pt x="918758" y="65154"/>
                </a:lnTo>
                <a:lnTo>
                  <a:pt x="910023" y="60386"/>
                </a:lnTo>
                <a:lnTo>
                  <a:pt x="902877" y="55619"/>
                </a:lnTo>
                <a:lnTo>
                  <a:pt x="897318" y="50852"/>
                </a:lnTo>
                <a:lnTo>
                  <a:pt x="892553" y="45290"/>
                </a:lnTo>
                <a:lnTo>
                  <a:pt x="888583" y="40522"/>
                </a:lnTo>
                <a:lnTo>
                  <a:pt x="886201" y="34166"/>
                </a:lnTo>
                <a:lnTo>
                  <a:pt x="886201" y="29399"/>
                </a:lnTo>
                <a:lnTo>
                  <a:pt x="886201" y="24631"/>
                </a:lnTo>
                <a:lnTo>
                  <a:pt x="887789" y="19864"/>
                </a:lnTo>
                <a:lnTo>
                  <a:pt x="890171" y="15097"/>
                </a:lnTo>
                <a:lnTo>
                  <a:pt x="893348" y="10329"/>
                </a:lnTo>
                <a:lnTo>
                  <a:pt x="898112" y="7151"/>
                </a:lnTo>
                <a:lnTo>
                  <a:pt x="902877" y="4767"/>
                </a:lnTo>
                <a:lnTo>
                  <a:pt x="910023" y="2384"/>
                </a:lnTo>
                <a:lnTo>
                  <a:pt x="918758" y="795"/>
                </a:lnTo>
                <a:lnTo>
                  <a:pt x="928287" y="0"/>
                </a:lnTo>
                <a:lnTo>
                  <a:pt x="1564349" y="0"/>
                </a:lnTo>
                <a:lnTo>
                  <a:pt x="1564349" y="434621"/>
                </a:lnTo>
                <a:lnTo>
                  <a:pt x="1565143" y="434621"/>
                </a:lnTo>
                <a:lnTo>
                  <a:pt x="1565143" y="634054"/>
                </a:lnTo>
                <a:lnTo>
                  <a:pt x="1566731" y="643589"/>
                </a:lnTo>
                <a:lnTo>
                  <a:pt x="1567525" y="651534"/>
                </a:lnTo>
                <a:lnTo>
                  <a:pt x="1569907" y="658685"/>
                </a:lnTo>
                <a:lnTo>
                  <a:pt x="1572290" y="665042"/>
                </a:lnTo>
                <a:lnTo>
                  <a:pt x="1576260" y="669809"/>
                </a:lnTo>
                <a:lnTo>
                  <a:pt x="1581024" y="672987"/>
                </a:lnTo>
                <a:lnTo>
                  <a:pt x="1584201" y="675371"/>
                </a:lnTo>
                <a:lnTo>
                  <a:pt x="1588965" y="676960"/>
                </a:lnTo>
                <a:lnTo>
                  <a:pt x="1595318" y="676960"/>
                </a:lnTo>
                <a:lnTo>
                  <a:pt x="1600082" y="675371"/>
                </a:lnTo>
                <a:lnTo>
                  <a:pt x="1605641" y="672987"/>
                </a:lnTo>
                <a:lnTo>
                  <a:pt x="1610406" y="669809"/>
                </a:lnTo>
                <a:lnTo>
                  <a:pt x="1616758" y="665042"/>
                </a:lnTo>
                <a:lnTo>
                  <a:pt x="1621523" y="658685"/>
                </a:lnTo>
                <a:lnTo>
                  <a:pt x="1626287" y="651534"/>
                </a:lnTo>
                <a:lnTo>
                  <a:pt x="1631052" y="643589"/>
                </a:lnTo>
                <a:lnTo>
                  <a:pt x="1636610" y="634054"/>
                </a:lnTo>
                <a:lnTo>
                  <a:pt x="1643757" y="623725"/>
                </a:lnTo>
                <a:lnTo>
                  <a:pt x="1654874" y="611807"/>
                </a:lnTo>
                <a:lnTo>
                  <a:pt x="1662021" y="605450"/>
                </a:lnTo>
                <a:lnTo>
                  <a:pt x="1669168" y="599888"/>
                </a:lnTo>
                <a:lnTo>
                  <a:pt x="1677109" y="595121"/>
                </a:lnTo>
                <a:lnTo>
                  <a:pt x="1686638" y="590354"/>
                </a:lnTo>
                <a:lnTo>
                  <a:pt x="1696961" y="585586"/>
                </a:lnTo>
                <a:lnTo>
                  <a:pt x="1708078" y="583203"/>
                </a:lnTo>
                <a:lnTo>
                  <a:pt x="1719989" y="580819"/>
                </a:lnTo>
                <a:lnTo>
                  <a:pt x="1732695" y="579230"/>
                </a:lnTo>
                <a:lnTo>
                  <a:pt x="1748576" y="580819"/>
                </a:lnTo>
                <a:lnTo>
                  <a:pt x="1762870" y="583997"/>
                </a:lnTo>
                <a:lnTo>
                  <a:pt x="1777163" y="587970"/>
                </a:lnTo>
                <a:lnTo>
                  <a:pt x="1789869" y="595121"/>
                </a:lnTo>
                <a:lnTo>
                  <a:pt x="1802574" y="602272"/>
                </a:lnTo>
                <a:lnTo>
                  <a:pt x="1814485" y="611807"/>
                </a:lnTo>
                <a:lnTo>
                  <a:pt x="1826396" y="622136"/>
                </a:lnTo>
                <a:lnTo>
                  <a:pt x="1835925" y="633259"/>
                </a:lnTo>
                <a:lnTo>
                  <a:pt x="1845454" y="645972"/>
                </a:lnTo>
                <a:lnTo>
                  <a:pt x="1854983" y="660274"/>
                </a:lnTo>
                <a:lnTo>
                  <a:pt x="1862130" y="675371"/>
                </a:lnTo>
                <a:lnTo>
                  <a:pt x="1868483" y="691262"/>
                </a:lnTo>
                <a:lnTo>
                  <a:pt x="1873247" y="707948"/>
                </a:lnTo>
                <a:lnTo>
                  <a:pt x="1876424" y="725428"/>
                </a:lnTo>
                <a:lnTo>
                  <a:pt x="1878806" y="743702"/>
                </a:lnTo>
                <a:lnTo>
                  <a:pt x="1880394" y="762772"/>
                </a:lnTo>
                <a:lnTo>
                  <a:pt x="1878806" y="781046"/>
                </a:lnTo>
                <a:lnTo>
                  <a:pt x="1876424" y="799321"/>
                </a:lnTo>
                <a:lnTo>
                  <a:pt x="1873247" y="816801"/>
                </a:lnTo>
                <a:lnTo>
                  <a:pt x="1868483" y="833487"/>
                </a:lnTo>
                <a:lnTo>
                  <a:pt x="1862130" y="849378"/>
                </a:lnTo>
                <a:lnTo>
                  <a:pt x="1854983" y="864475"/>
                </a:lnTo>
                <a:lnTo>
                  <a:pt x="1845454" y="878777"/>
                </a:lnTo>
                <a:lnTo>
                  <a:pt x="1835925" y="890695"/>
                </a:lnTo>
                <a:lnTo>
                  <a:pt x="1826396" y="902613"/>
                </a:lnTo>
                <a:lnTo>
                  <a:pt x="1814485" y="912942"/>
                </a:lnTo>
                <a:lnTo>
                  <a:pt x="1802574" y="922477"/>
                </a:lnTo>
                <a:lnTo>
                  <a:pt x="1789869" y="929628"/>
                </a:lnTo>
                <a:lnTo>
                  <a:pt x="1777163" y="936779"/>
                </a:lnTo>
                <a:lnTo>
                  <a:pt x="1762870" y="940752"/>
                </a:lnTo>
                <a:lnTo>
                  <a:pt x="1748576" y="943930"/>
                </a:lnTo>
                <a:lnTo>
                  <a:pt x="1732695" y="943930"/>
                </a:lnTo>
                <a:lnTo>
                  <a:pt x="1719989" y="943930"/>
                </a:lnTo>
                <a:lnTo>
                  <a:pt x="1708078" y="941546"/>
                </a:lnTo>
                <a:lnTo>
                  <a:pt x="1696961" y="938368"/>
                </a:lnTo>
                <a:lnTo>
                  <a:pt x="1686638" y="934395"/>
                </a:lnTo>
                <a:lnTo>
                  <a:pt x="1677109" y="929628"/>
                </a:lnTo>
                <a:lnTo>
                  <a:pt x="1669168" y="924066"/>
                </a:lnTo>
                <a:lnTo>
                  <a:pt x="1662021" y="919299"/>
                </a:lnTo>
                <a:lnTo>
                  <a:pt x="1654874" y="912942"/>
                </a:lnTo>
                <a:lnTo>
                  <a:pt x="1643757" y="901024"/>
                </a:lnTo>
                <a:lnTo>
                  <a:pt x="1636610" y="890695"/>
                </a:lnTo>
                <a:lnTo>
                  <a:pt x="1631052" y="881160"/>
                </a:lnTo>
                <a:lnTo>
                  <a:pt x="1626287" y="873215"/>
                </a:lnTo>
                <a:lnTo>
                  <a:pt x="1621523" y="866064"/>
                </a:lnTo>
                <a:lnTo>
                  <a:pt x="1616758" y="859707"/>
                </a:lnTo>
                <a:lnTo>
                  <a:pt x="1610406" y="854940"/>
                </a:lnTo>
                <a:lnTo>
                  <a:pt x="1605641" y="851762"/>
                </a:lnTo>
                <a:lnTo>
                  <a:pt x="1600082" y="849378"/>
                </a:lnTo>
                <a:lnTo>
                  <a:pt x="1595318" y="847789"/>
                </a:lnTo>
                <a:lnTo>
                  <a:pt x="1588965" y="847789"/>
                </a:lnTo>
                <a:lnTo>
                  <a:pt x="1584201" y="849378"/>
                </a:lnTo>
                <a:lnTo>
                  <a:pt x="1581024" y="851762"/>
                </a:lnTo>
                <a:lnTo>
                  <a:pt x="1576260" y="854940"/>
                </a:lnTo>
                <a:lnTo>
                  <a:pt x="1572290" y="859707"/>
                </a:lnTo>
                <a:lnTo>
                  <a:pt x="1569907" y="866064"/>
                </a:lnTo>
                <a:lnTo>
                  <a:pt x="1567525" y="873215"/>
                </a:lnTo>
                <a:lnTo>
                  <a:pt x="1566731" y="881160"/>
                </a:lnTo>
                <a:lnTo>
                  <a:pt x="1565143" y="890695"/>
                </a:lnTo>
                <a:lnTo>
                  <a:pt x="1565143" y="1209311"/>
                </a:lnTo>
                <a:lnTo>
                  <a:pt x="1564349" y="1209311"/>
                </a:lnTo>
                <a:lnTo>
                  <a:pt x="1564349" y="1570038"/>
                </a:lnTo>
                <a:lnTo>
                  <a:pt x="0" y="1570038"/>
                </a:lnTo>
                <a:close/>
              </a:path>
            </a:pathLst>
          </a:custGeom>
          <a:noFill/>
          <a:ln>
            <a:noFill/>
          </a:ln>
        </p:spPr>
      </p:pic>
      <p:pic>
        <p:nvPicPr>
          <p:cNvPr descr="Graphical user interface, text, application&#10;&#10;Description automatically generated" id="498" name="Google Shape;498;p24"/>
          <p:cNvPicPr preferRelativeResize="0"/>
          <p:nvPr/>
        </p:nvPicPr>
        <p:blipFill rotWithShape="1">
          <a:blip r:embed="rId4">
            <a:alphaModFix/>
          </a:blip>
          <a:srcRect b="1204" l="33328" r="26692" t="59260"/>
          <a:stretch/>
        </p:blipFill>
        <p:spPr>
          <a:xfrm>
            <a:off x="4947798" y="3466660"/>
            <a:ext cx="1884363" cy="1884363"/>
          </a:xfrm>
          <a:custGeom>
            <a:rect b="b" l="l" r="r" t="t"/>
            <a:pathLst>
              <a:path extrusionOk="0" h="1884363" w="1884363">
                <a:moveTo>
                  <a:pt x="763738" y="0"/>
                </a:moveTo>
                <a:lnTo>
                  <a:pt x="782772" y="1588"/>
                </a:lnTo>
                <a:lnTo>
                  <a:pt x="800220" y="2381"/>
                </a:lnTo>
                <a:lnTo>
                  <a:pt x="818461" y="7144"/>
                </a:lnTo>
                <a:lnTo>
                  <a:pt x="835116" y="11906"/>
                </a:lnTo>
                <a:lnTo>
                  <a:pt x="850184" y="18256"/>
                </a:lnTo>
                <a:lnTo>
                  <a:pt x="866046" y="25400"/>
                </a:lnTo>
                <a:lnTo>
                  <a:pt x="880321" y="33338"/>
                </a:lnTo>
                <a:lnTo>
                  <a:pt x="893011" y="42863"/>
                </a:lnTo>
                <a:lnTo>
                  <a:pt x="904907" y="53181"/>
                </a:lnTo>
                <a:lnTo>
                  <a:pt x="914424" y="64294"/>
                </a:lnTo>
                <a:lnTo>
                  <a:pt x="923941" y="76994"/>
                </a:lnTo>
                <a:lnTo>
                  <a:pt x="931079" y="88900"/>
                </a:lnTo>
                <a:lnTo>
                  <a:pt x="938216" y="103188"/>
                </a:lnTo>
                <a:lnTo>
                  <a:pt x="941389" y="116681"/>
                </a:lnTo>
                <a:lnTo>
                  <a:pt x="945354" y="131763"/>
                </a:lnTo>
                <a:lnTo>
                  <a:pt x="946147" y="146050"/>
                </a:lnTo>
                <a:lnTo>
                  <a:pt x="945354" y="158750"/>
                </a:lnTo>
                <a:lnTo>
                  <a:pt x="942975" y="170656"/>
                </a:lnTo>
                <a:lnTo>
                  <a:pt x="940595" y="182563"/>
                </a:lnTo>
                <a:lnTo>
                  <a:pt x="935837" y="192088"/>
                </a:lnTo>
                <a:lnTo>
                  <a:pt x="931079" y="201613"/>
                </a:lnTo>
                <a:lnTo>
                  <a:pt x="926320" y="210344"/>
                </a:lnTo>
                <a:lnTo>
                  <a:pt x="919975" y="218281"/>
                </a:lnTo>
                <a:lnTo>
                  <a:pt x="914424" y="224631"/>
                </a:lnTo>
                <a:lnTo>
                  <a:pt x="902528" y="234950"/>
                </a:lnTo>
                <a:lnTo>
                  <a:pt x="892217" y="243681"/>
                </a:lnTo>
                <a:lnTo>
                  <a:pt x="882701" y="249238"/>
                </a:lnTo>
                <a:lnTo>
                  <a:pt x="873977" y="253206"/>
                </a:lnTo>
                <a:lnTo>
                  <a:pt x="866839" y="258763"/>
                </a:lnTo>
                <a:lnTo>
                  <a:pt x="861287" y="263525"/>
                </a:lnTo>
                <a:lnTo>
                  <a:pt x="856529" y="268288"/>
                </a:lnTo>
                <a:lnTo>
                  <a:pt x="852563" y="273844"/>
                </a:lnTo>
                <a:lnTo>
                  <a:pt x="850184" y="278606"/>
                </a:lnTo>
                <a:lnTo>
                  <a:pt x="849391" y="284956"/>
                </a:lnTo>
                <a:lnTo>
                  <a:pt x="849391" y="289719"/>
                </a:lnTo>
                <a:lnTo>
                  <a:pt x="850184" y="294481"/>
                </a:lnTo>
                <a:lnTo>
                  <a:pt x="852563" y="299244"/>
                </a:lnTo>
                <a:lnTo>
                  <a:pt x="856529" y="302419"/>
                </a:lnTo>
                <a:lnTo>
                  <a:pt x="861287" y="306388"/>
                </a:lnTo>
                <a:lnTo>
                  <a:pt x="866839" y="309563"/>
                </a:lnTo>
                <a:lnTo>
                  <a:pt x="873977" y="311944"/>
                </a:lnTo>
                <a:lnTo>
                  <a:pt x="882701" y="313531"/>
                </a:lnTo>
                <a:lnTo>
                  <a:pt x="892217" y="313531"/>
                </a:lnTo>
                <a:lnTo>
                  <a:pt x="1569510" y="313531"/>
                </a:lnTo>
                <a:lnTo>
                  <a:pt x="1569510" y="950913"/>
                </a:lnTo>
                <a:lnTo>
                  <a:pt x="1571096" y="958850"/>
                </a:lnTo>
                <a:lnTo>
                  <a:pt x="1571889" y="966788"/>
                </a:lnTo>
                <a:lnTo>
                  <a:pt x="1574268" y="973932"/>
                </a:lnTo>
                <a:lnTo>
                  <a:pt x="1576647" y="980282"/>
                </a:lnTo>
                <a:lnTo>
                  <a:pt x="1580613" y="985044"/>
                </a:lnTo>
                <a:lnTo>
                  <a:pt x="1585371" y="988219"/>
                </a:lnTo>
                <a:lnTo>
                  <a:pt x="1588544" y="990600"/>
                </a:lnTo>
                <a:lnTo>
                  <a:pt x="1593302" y="992188"/>
                </a:lnTo>
                <a:lnTo>
                  <a:pt x="1599647" y="992188"/>
                </a:lnTo>
                <a:lnTo>
                  <a:pt x="1604405" y="990600"/>
                </a:lnTo>
                <a:lnTo>
                  <a:pt x="1609957" y="988219"/>
                </a:lnTo>
                <a:lnTo>
                  <a:pt x="1614715" y="985044"/>
                </a:lnTo>
                <a:lnTo>
                  <a:pt x="1621060" y="980282"/>
                </a:lnTo>
                <a:lnTo>
                  <a:pt x="1625818" y="973932"/>
                </a:lnTo>
                <a:lnTo>
                  <a:pt x="1630577" y="966788"/>
                </a:lnTo>
                <a:lnTo>
                  <a:pt x="1635335" y="960438"/>
                </a:lnTo>
                <a:lnTo>
                  <a:pt x="1640887" y="949325"/>
                </a:lnTo>
                <a:lnTo>
                  <a:pt x="1648025" y="939800"/>
                </a:lnTo>
                <a:lnTo>
                  <a:pt x="1659128" y="927894"/>
                </a:lnTo>
                <a:lnTo>
                  <a:pt x="1666266" y="922338"/>
                </a:lnTo>
                <a:lnTo>
                  <a:pt x="1673403" y="915988"/>
                </a:lnTo>
                <a:lnTo>
                  <a:pt x="1682127" y="910432"/>
                </a:lnTo>
                <a:lnTo>
                  <a:pt x="1690851" y="905669"/>
                </a:lnTo>
                <a:lnTo>
                  <a:pt x="1701161" y="901700"/>
                </a:lnTo>
                <a:lnTo>
                  <a:pt x="1712264" y="898525"/>
                </a:lnTo>
                <a:lnTo>
                  <a:pt x="1724161" y="896144"/>
                </a:lnTo>
                <a:lnTo>
                  <a:pt x="1736850" y="896144"/>
                </a:lnTo>
                <a:lnTo>
                  <a:pt x="1752712" y="896938"/>
                </a:lnTo>
                <a:lnTo>
                  <a:pt x="1766987" y="899319"/>
                </a:lnTo>
                <a:lnTo>
                  <a:pt x="1781263" y="904082"/>
                </a:lnTo>
                <a:lnTo>
                  <a:pt x="1793952" y="910432"/>
                </a:lnTo>
                <a:lnTo>
                  <a:pt x="1806641" y="917575"/>
                </a:lnTo>
                <a:lnTo>
                  <a:pt x="1818537" y="927100"/>
                </a:lnTo>
                <a:lnTo>
                  <a:pt x="1830434" y="937419"/>
                </a:lnTo>
                <a:lnTo>
                  <a:pt x="1841537" y="949325"/>
                </a:lnTo>
                <a:lnTo>
                  <a:pt x="1849468" y="962819"/>
                </a:lnTo>
                <a:lnTo>
                  <a:pt x="1858985" y="975519"/>
                </a:lnTo>
                <a:lnTo>
                  <a:pt x="1866122" y="990600"/>
                </a:lnTo>
                <a:lnTo>
                  <a:pt x="1872467" y="1007269"/>
                </a:lnTo>
                <a:lnTo>
                  <a:pt x="1877225" y="1023938"/>
                </a:lnTo>
                <a:lnTo>
                  <a:pt x="1880398" y="1040607"/>
                </a:lnTo>
                <a:lnTo>
                  <a:pt x="1882777" y="1059657"/>
                </a:lnTo>
                <a:lnTo>
                  <a:pt x="1884363" y="1077913"/>
                </a:lnTo>
                <a:lnTo>
                  <a:pt x="1882777" y="1096169"/>
                </a:lnTo>
                <a:lnTo>
                  <a:pt x="1880398" y="1114425"/>
                </a:lnTo>
                <a:lnTo>
                  <a:pt x="1877225" y="1131888"/>
                </a:lnTo>
                <a:lnTo>
                  <a:pt x="1872467" y="1148557"/>
                </a:lnTo>
                <a:lnTo>
                  <a:pt x="1866122" y="1164432"/>
                </a:lnTo>
                <a:lnTo>
                  <a:pt x="1858985" y="1179513"/>
                </a:lnTo>
                <a:lnTo>
                  <a:pt x="1849468" y="1193801"/>
                </a:lnTo>
                <a:lnTo>
                  <a:pt x="1841537" y="1206501"/>
                </a:lnTo>
                <a:lnTo>
                  <a:pt x="1830434" y="1218407"/>
                </a:lnTo>
                <a:lnTo>
                  <a:pt x="1818537" y="1227932"/>
                </a:lnTo>
                <a:lnTo>
                  <a:pt x="1806641" y="1237457"/>
                </a:lnTo>
                <a:lnTo>
                  <a:pt x="1793952" y="1246188"/>
                </a:lnTo>
                <a:lnTo>
                  <a:pt x="1781263" y="1251744"/>
                </a:lnTo>
                <a:lnTo>
                  <a:pt x="1766987" y="1256507"/>
                </a:lnTo>
                <a:lnTo>
                  <a:pt x="1752712" y="1258888"/>
                </a:lnTo>
                <a:lnTo>
                  <a:pt x="1736850" y="1260476"/>
                </a:lnTo>
                <a:lnTo>
                  <a:pt x="1724161" y="1258888"/>
                </a:lnTo>
                <a:lnTo>
                  <a:pt x="1712264" y="1256507"/>
                </a:lnTo>
                <a:lnTo>
                  <a:pt x="1701161" y="1254126"/>
                </a:lnTo>
                <a:lnTo>
                  <a:pt x="1690851" y="1249363"/>
                </a:lnTo>
                <a:lnTo>
                  <a:pt x="1682127" y="1244601"/>
                </a:lnTo>
                <a:lnTo>
                  <a:pt x="1673403" y="1239838"/>
                </a:lnTo>
                <a:lnTo>
                  <a:pt x="1666266" y="1234282"/>
                </a:lnTo>
                <a:lnTo>
                  <a:pt x="1659128" y="1227932"/>
                </a:lnTo>
                <a:lnTo>
                  <a:pt x="1648025" y="1216026"/>
                </a:lnTo>
                <a:lnTo>
                  <a:pt x="1640887" y="1205707"/>
                </a:lnTo>
                <a:lnTo>
                  <a:pt x="1635335" y="1196182"/>
                </a:lnTo>
                <a:lnTo>
                  <a:pt x="1630577" y="1188244"/>
                </a:lnTo>
                <a:lnTo>
                  <a:pt x="1625818" y="1181101"/>
                </a:lnTo>
                <a:lnTo>
                  <a:pt x="1621060" y="1174750"/>
                </a:lnTo>
                <a:lnTo>
                  <a:pt x="1614715" y="1169988"/>
                </a:lnTo>
                <a:lnTo>
                  <a:pt x="1609957" y="1166813"/>
                </a:lnTo>
                <a:lnTo>
                  <a:pt x="1604405" y="1164432"/>
                </a:lnTo>
                <a:lnTo>
                  <a:pt x="1599647" y="1164432"/>
                </a:lnTo>
                <a:lnTo>
                  <a:pt x="1593302" y="1164432"/>
                </a:lnTo>
                <a:lnTo>
                  <a:pt x="1588544" y="1165225"/>
                </a:lnTo>
                <a:lnTo>
                  <a:pt x="1585371" y="1167607"/>
                </a:lnTo>
                <a:lnTo>
                  <a:pt x="1580613" y="1171575"/>
                </a:lnTo>
                <a:lnTo>
                  <a:pt x="1576647" y="1176338"/>
                </a:lnTo>
                <a:lnTo>
                  <a:pt x="1574268" y="1181101"/>
                </a:lnTo>
                <a:lnTo>
                  <a:pt x="1571889" y="1188244"/>
                </a:lnTo>
                <a:lnTo>
                  <a:pt x="1571096" y="1196182"/>
                </a:lnTo>
                <a:lnTo>
                  <a:pt x="1569510" y="1205707"/>
                </a:lnTo>
                <a:lnTo>
                  <a:pt x="1569510" y="1884363"/>
                </a:lnTo>
                <a:lnTo>
                  <a:pt x="0" y="1884363"/>
                </a:lnTo>
                <a:lnTo>
                  <a:pt x="0" y="1173957"/>
                </a:lnTo>
                <a:lnTo>
                  <a:pt x="6345" y="1167607"/>
                </a:lnTo>
                <a:lnTo>
                  <a:pt x="11896" y="1164432"/>
                </a:lnTo>
                <a:lnTo>
                  <a:pt x="19034" y="1162844"/>
                </a:lnTo>
                <a:lnTo>
                  <a:pt x="27758" y="1164432"/>
                </a:lnTo>
                <a:lnTo>
                  <a:pt x="35689" y="1169194"/>
                </a:lnTo>
                <a:lnTo>
                  <a:pt x="42827" y="1174750"/>
                </a:lnTo>
                <a:lnTo>
                  <a:pt x="49964" y="1184276"/>
                </a:lnTo>
                <a:lnTo>
                  <a:pt x="57102" y="1196182"/>
                </a:lnTo>
                <a:lnTo>
                  <a:pt x="63447" y="1205707"/>
                </a:lnTo>
                <a:lnTo>
                  <a:pt x="70584" y="1216026"/>
                </a:lnTo>
                <a:lnTo>
                  <a:pt x="80895" y="1227932"/>
                </a:lnTo>
                <a:lnTo>
                  <a:pt x="88032" y="1234282"/>
                </a:lnTo>
                <a:lnTo>
                  <a:pt x="95170" y="1239044"/>
                </a:lnTo>
                <a:lnTo>
                  <a:pt x="103101" y="1244601"/>
                </a:lnTo>
                <a:lnTo>
                  <a:pt x="112618" y="1249363"/>
                </a:lnTo>
                <a:lnTo>
                  <a:pt x="123721" y="1253332"/>
                </a:lnTo>
                <a:lnTo>
                  <a:pt x="134031" y="1256507"/>
                </a:lnTo>
                <a:lnTo>
                  <a:pt x="145927" y="1258888"/>
                </a:lnTo>
                <a:lnTo>
                  <a:pt x="159410" y="1258888"/>
                </a:lnTo>
                <a:lnTo>
                  <a:pt x="174478" y="1258888"/>
                </a:lnTo>
                <a:lnTo>
                  <a:pt x="188754" y="1255713"/>
                </a:lnTo>
                <a:lnTo>
                  <a:pt x="203029" y="1251744"/>
                </a:lnTo>
                <a:lnTo>
                  <a:pt x="215718" y="1244601"/>
                </a:lnTo>
                <a:lnTo>
                  <a:pt x="229201" y="1237457"/>
                </a:lnTo>
                <a:lnTo>
                  <a:pt x="241097" y="1227932"/>
                </a:lnTo>
                <a:lnTo>
                  <a:pt x="252993" y="1217613"/>
                </a:lnTo>
                <a:lnTo>
                  <a:pt x="262510" y="1205707"/>
                </a:lnTo>
                <a:lnTo>
                  <a:pt x="272027" y="1193801"/>
                </a:lnTo>
                <a:lnTo>
                  <a:pt x="279958" y="1179513"/>
                </a:lnTo>
                <a:lnTo>
                  <a:pt x="288682" y="1164432"/>
                </a:lnTo>
                <a:lnTo>
                  <a:pt x="294234" y="1148557"/>
                </a:lnTo>
                <a:lnTo>
                  <a:pt x="298992" y="1131888"/>
                </a:lnTo>
                <a:lnTo>
                  <a:pt x="302957" y="1114425"/>
                </a:lnTo>
                <a:lnTo>
                  <a:pt x="305337" y="1096169"/>
                </a:lnTo>
                <a:lnTo>
                  <a:pt x="306130" y="1077913"/>
                </a:lnTo>
                <a:lnTo>
                  <a:pt x="305337" y="1058863"/>
                </a:lnTo>
                <a:lnTo>
                  <a:pt x="302957" y="1040607"/>
                </a:lnTo>
                <a:lnTo>
                  <a:pt x="298992" y="1023144"/>
                </a:lnTo>
                <a:lnTo>
                  <a:pt x="294234" y="1006475"/>
                </a:lnTo>
                <a:lnTo>
                  <a:pt x="288682" y="990600"/>
                </a:lnTo>
                <a:lnTo>
                  <a:pt x="279958" y="975519"/>
                </a:lnTo>
                <a:lnTo>
                  <a:pt x="272027" y="961232"/>
                </a:lnTo>
                <a:lnTo>
                  <a:pt x="262510" y="948532"/>
                </a:lnTo>
                <a:lnTo>
                  <a:pt x="252993" y="937419"/>
                </a:lnTo>
                <a:lnTo>
                  <a:pt x="241097" y="927100"/>
                </a:lnTo>
                <a:lnTo>
                  <a:pt x="229201" y="917575"/>
                </a:lnTo>
                <a:lnTo>
                  <a:pt x="215718" y="910432"/>
                </a:lnTo>
                <a:lnTo>
                  <a:pt x="203029" y="903288"/>
                </a:lnTo>
                <a:lnTo>
                  <a:pt x="188754" y="899319"/>
                </a:lnTo>
                <a:lnTo>
                  <a:pt x="174478" y="896144"/>
                </a:lnTo>
                <a:lnTo>
                  <a:pt x="159410" y="894557"/>
                </a:lnTo>
                <a:lnTo>
                  <a:pt x="145927" y="896144"/>
                </a:lnTo>
                <a:lnTo>
                  <a:pt x="134031" y="898525"/>
                </a:lnTo>
                <a:lnTo>
                  <a:pt x="123721" y="900907"/>
                </a:lnTo>
                <a:lnTo>
                  <a:pt x="112618" y="905669"/>
                </a:lnTo>
                <a:lnTo>
                  <a:pt x="103101" y="910432"/>
                </a:lnTo>
                <a:lnTo>
                  <a:pt x="95170" y="915194"/>
                </a:lnTo>
                <a:lnTo>
                  <a:pt x="88032" y="920750"/>
                </a:lnTo>
                <a:lnTo>
                  <a:pt x="80895" y="927100"/>
                </a:lnTo>
                <a:lnTo>
                  <a:pt x="70584" y="939007"/>
                </a:lnTo>
                <a:lnTo>
                  <a:pt x="63447" y="949325"/>
                </a:lnTo>
                <a:lnTo>
                  <a:pt x="57102" y="958850"/>
                </a:lnTo>
                <a:lnTo>
                  <a:pt x="49964" y="970757"/>
                </a:lnTo>
                <a:lnTo>
                  <a:pt x="42827" y="980282"/>
                </a:lnTo>
                <a:lnTo>
                  <a:pt x="35689" y="985838"/>
                </a:lnTo>
                <a:lnTo>
                  <a:pt x="27758" y="989807"/>
                </a:lnTo>
                <a:lnTo>
                  <a:pt x="19034" y="992188"/>
                </a:lnTo>
                <a:lnTo>
                  <a:pt x="11896" y="990600"/>
                </a:lnTo>
                <a:lnTo>
                  <a:pt x="6345" y="987425"/>
                </a:lnTo>
                <a:lnTo>
                  <a:pt x="0" y="981075"/>
                </a:lnTo>
                <a:lnTo>
                  <a:pt x="0" y="313531"/>
                </a:lnTo>
                <a:lnTo>
                  <a:pt x="636052" y="313531"/>
                </a:lnTo>
                <a:lnTo>
                  <a:pt x="645569" y="313531"/>
                </a:lnTo>
                <a:lnTo>
                  <a:pt x="653500" y="311944"/>
                </a:lnTo>
                <a:lnTo>
                  <a:pt x="660638" y="309563"/>
                </a:lnTo>
                <a:lnTo>
                  <a:pt x="666189" y="306388"/>
                </a:lnTo>
                <a:lnTo>
                  <a:pt x="670948" y="302419"/>
                </a:lnTo>
                <a:lnTo>
                  <a:pt x="674913" y="299244"/>
                </a:lnTo>
                <a:lnTo>
                  <a:pt x="677292" y="294481"/>
                </a:lnTo>
                <a:lnTo>
                  <a:pt x="678085" y="289719"/>
                </a:lnTo>
                <a:lnTo>
                  <a:pt x="678085" y="284956"/>
                </a:lnTo>
                <a:lnTo>
                  <a:pt x="677292" y="278606"/>
                </a:lnTo>
                <a:lnTo>
                  <a:pt x="674913" y="273844"/>
                </a:lnTo>
                <a:lnTo>
                  <a:pt x="670948" y="268288"/>
                </a:lnTo>
                <a:lnTo>
                  <a:pt x="666189" y="263525"/>
                </a:lnTo>
                <a:lnTo>
                  <a:pt x="660638" y="258763"/>
                </a:lnTo>
                <a:lnTo>
                  <a:pt x="653500" y="253206"/>
                </a:lnTo>
                <a:lnTo>
                  <a:pt x="645569" y="249238"/>
                </a:lnTo>
                <a:lnTo>
                  <a:pt x="636052" y="243681"/>
                </a:lnTo>
                <a:lnTo>
                  <a:pt x="624949" y="234950"/>
                </a:lnTo>
                <a:lnTo>
                  <a:pt x="614639" y="224631"/>
                </a:lnTo>
                <a:lnTo>
                  <a:pt x="607501" y="218281"/>
                </a:lnTo>
                <a:lnTo>
                  <a:pt x="602743" y="210344"/>
                </a:lnTo>
                <a:lnTo>
                  <a:pt x="596398" y="201613"/>
                </a:lnTo>
                <a:lnTo>
                  <a:pt x="591639" y="192088"/>
                </a:lnTo>
                <a:lnTo>
                  <a:pt x="588467" y="182563"/>
                </a:lnTo>
                <a:lnTo>
                  <a:pt x="584502" y="170656"/>
                </a:lnTo>
                <a:lnTo>
                  <a:pt x="582122" y="158750"/>
                </a:lnTo>
                <a:lnTo>
                  <a:pt x="582122" y="146050"/>
                </a:lnTo>
                <a:lnTo>
                  <a:pt x="582122" y="131763"/>
                </a:lnTo>
                <a:lnTo>
                  <a:pt x="586088" y="116681"/>
                </a:lnTo>
                <a:lnTo>
                  <a:pt x="590846" y="103188"/>
                </a:lnTo>
                <a:lnTo>
                  <a:pt x="596398" y="88900"/>
                </a:lnTo>
                <a:lnTo>
                  <a:pt x="603536" y="76994"/>
                </a:lnTo>
                <a:lnTo>
                  <a:pt x="613053" y="64294"/>
                </a:lnTo>
                <a:lnTo>
                  <a:pt x="624156" y="53181"/>
                </a:lnTo>
                <a:lnTo>
                  <a:pt x="636052" y="42863"/>
                </a:lnTo>
                <a:lnTo>
                  <a:pt x="647948" y="33338"/>
                </a:lnTo>
                <a:lnTo>
                  <a:pt x="662224" y="25400"/>
                </a:lnTo>
                <a:lnTo>
                  <a:pt x="677292" y="18256"/>
                </a:lnTo>
                <a:lnTo>
                  <a:pt x="692361" y="11906"/>
                </a:lnTo>
                <a:lnTo>
                  <a:pt x="709016" y="7144"/>
                </a:lnTo>
                <a:lnTo>
                  <a:pt x="727256" y="2381"/>
                </a:lnTo>
                <a:lnTo>
                  <a:pt x="744704" y="1588"/>
                </a:lnTo>
                <a:close/>
              </a:path>
            </a:pathLst>
          </a:custGeom>
          <a:noFill/>
          <a:ln>
            <a:noFill/>
          </a:ln>
        </p:spPr>
      </p:pic>
      <p:pic>
        <p:nvPicPr>
          <p:cNvPr descr="Graphical user interface, text, application&#10;&#10;Description automatically generated" id="499" name="Google Shape;499;p24"/>
          <p:cNvPicPr preferRelativeResize="0"/>
          <p:nvPr/>
        </p:nvPicPr>
        <p:blipFill rotWithShape="1">
          <a:blip r:embed="rId4">
            <a:alphaModFix/>
          </a:blip>
          <a:srcRect b="664" l="66369" r="319" t="59766"/>
          <a:stretch/>
        </p:blipFill>
        <p:spPr>
          <a:xfrm>
            <a:off x="306982" y="4441120"/>
            <a:ext cx="1601922" cy="1851728"/>
          </a:xfrm>
          <a:custGeom>
            <a:rect b="b" l="l" r="r" t="t"/>
            <a:pathLst>
              <a:path extrusionOk="0" h="1885950" w="1570038">
                <a:moveTo>
                  <a:pt x="761183" y="0"/>
                </a:moveTo>
                <a:lnTo>
                  <a:pt x="780252" y="794"/>
                </a:lnTo>
                <a:lnTo>
                  <a:pt x="797732" y="2382"/>
                </a:lnTo>
                <a:lnTo>
                  <a:pt x="816007" y="5559"/>
                </a:lnTo>
                <a:lnTo>
                  <a:pt x="832692" y="11911"/>
                </a:lnTo>
                <a:lnTo>
                  <a:pt x="847789" y="17470"/>
                </a:lnTo>
                <a:lnTo>
                  <a:pt x="863680" y="24617"/>
                </a:lnTo>
                <a:lnTo>
                  <a:pt x="877982" y="33352"/>
                </a:lnTo>
                <a:lnTo>
                  <a:pt x="890695" y="42087"/>
                </a:lnTo>
                <a:lnTo>
                  <a:pt x="902613" y="53204"/>
                </a:lnTo>
                <a:lnTo>
                  <a:pt x="912942" y="63527"/>
                </a:lnTo>
                <a:lnTo>
                  <a:pt x="921682" y="75438"/>
                </a:lnTo>
                <a:lnTo>
                  <a:pt x="929628" y="88938"/>
                </a:lnTo>
                <a:lnTo>
                  <a:pt x="935984" y="103231"/>
                </a:lnTo>
                <a:lnTo>
                  <a:pt x="940752" y="115936"/>
                </a:lnTo>
                <a:lnTo>
                  <a:pt x="943135" y="131818"/>
                </a:lnTo>
                <a:lnTo>
                  <a:pt x="943930" y="146112"/>
                </a:lnTo>
                <a:lnTo>
                  <a:pt x="943135" y="158817"/>
                </a:lnTo>
                <a:lnTo>
                  <a:pt x="940752" y="170728"/>
                </a:lnTo>
                <a:lnTo>
                  <a:pt x="938368" y="182640"/>
                </a:lnTo>
                <a:lnTo>
                  <a:pt x="933601" y="192169"/>
                </a:lnTo>
                <a:lnTo>
                  <a:pt x="928833" y="201698"/>
                </a:lnTo>
                <a:lnTo>
                  <a:pt x="924066" y="209638"/>
                </a:lnTo>
                <a:lnTo>
                  <a:pt x="917710" y="216785"/>
                </a:lnTo>
                <a:lnTo>
                  <a:pt x="912148" y="223932"/>
                </a:lnTo>
                <a:lnTo>
                  <a:pt x="900229" y="235049"/>
                </a:lnTo>
                <a:lnTo>
                  <a:pt x="889900" y="242990"/>
                </a:lnTo>
                <a:lnTo>
                  <a:pt x="880366" y="249343"/>
                </a:lnTo>
                <a:lnTo>
                  <a:pt x="871626" y="252519"/>
                </a:lnTo>
                <a:lnTo>
                  <a:pt x="864475" y="257283"/>
                </a:lnTo>
                <a:lnTo>
                  <a:pt x="858913" y="263636"/>
                </a:lnTo>
                <a:lnTo>
                  <a:pt x="854145" y="268401"/>
                </a:lnTo>
                <a:lnTo>
                  <a:pt x="850173" y="273959"/>
                </a:lnTo>
                <a:lnTo>
                  <a:pt x="847789" y="278724"/>
                </a:lnTo>
                <a:lnTo>
                  <a:pt x="847789" y="284282"/>
                </a:lnTo>
                <a:lnTo>
                  <a:pt x="847789" y="289047"/>
                </a:lnTo>
                <a:lnTo>
                  <a:pt x="849378" y="293811"/>
                </a:lnTo>
                <a:lnTo>
                  <a:pt x="851762" y="298576"/>
                </a:lnTo>
                <a:lnTo>
                  <a:pt x="854940" y="302546"/>
                </a:lnTo>
                <a:lnTo>
                  <a:pt x="859707" y="305723"/>
                </a:lnTo>
                <a:lnTo>
                  <a:pt x="864475" y="309693"/>
                </a:lnTo>
                <a:lnTo>
                  <a:pt x="871626" y="312075"/>
                </a:lnTo>
                <a:lnTo>
                  <a:pt x="880366" y="312869"/>
                </a:lnTo>
                <a:lnTo>
                  <a:pt x="889900" y="312869"/>
                </a:lnTo>
                <a:lnTo>
                  <a:pt x="1209311" y="312869"/>
                </a:lnTo>
                <a:lnTo>
                  <a:pt x="1209311" y="314457"/>
                </a:lnTo>
                <a:lnTo>
                  <a:pt x="1570038" y="314457"/>
                </a:lnTo>
                <a:lnTo>
                  <a:pt x="1570038" y="1885950"/>
                </a:lnTo>
                <a:lnTo>
                  <a:pt x="0" y="1885950"/>
                </a:lnTo>
                <a:lnTo>
                  <a:pt x="0" y="1207008"/>
                </a:lnTo>
                <a:lnTo>
                  <a:pt x="0" y="1197479"/>
                </a:lnTo>
                <a:lnTo>
                  <a:pt x="795" y="1189538"/>
                </a:lnTo>
                <a:lnTo>
                  <a:pt x="3178" y="1182392"/>
                </a:lnTo>
                <a:lnTo>
                  <a:pt x="7151" y="1177627"/>
                </a:lnTo>
                <a:lnTo>
                  <a:pt x="10329" y="1172863"/>
                </a:lnTo>
                <a:lnTo>
                  <a:pt x="14302" y="1168892"/>
                </a:lnTo>
                <a:lnTo>
                  <a:pt x="19070" y="1166510"/>
                </a:lnTo>
                <a:lnTo>
                  <a:pt x="23837" y="1165716"/>
                </a:lnTo>
                <a:lnTo>
                  <a:pt x="28604" y="1165716"/>
                </a:lnTo>
                <a:lnTo>
                  <a:pt x="34166" y="1165716"/>
                </a:lnTo>
                <a:lnTo>
                  <a:pt x="38933" y="1168098"/>
                </a:lnTo>
                <a:lnTo>
                  <a:pt x="45290" y="1171274"/>
                </a:lnTo>
                <a:lnTo>
                  <a:pt x="50057" y="1176039"/>
                </a:lnTo>
                <a:lnTo>
                  <a:pt x="55619" y="1182392"/>
                </a:lnTo>
                <a:lnTo>
                  <a:pt x="60386" y="1189538"/>
                </a:lnTo>
                <a:lnTo>
                  <a:pt x="64359" y="1197479"/>
                </a:lnTo>
                <a:lnTo>
                  <a:pt x="69921" y="1207008"/>
                </a:lnTo>
                <a:lnTo>
                  <a:pt x="78661" y="1217331"/>
                </a:lnTo>
                <a:lnTo>
                  <a:pt x="88990" y="1229243"/>
                </a:lnTo>
                <a:lnTo>
                  <a:pt x="96141" y="1235595"/>
                </a:lnTo>
                <a:lnTo>
                  <a:pt x="103292" y="1241154"/>
                </a:lnTo>
                <a:lnTo>
                  <a:pt x="111238" y="1245918"/>
                </a:lnTo>
                <a:lnTo>
                  <a:pt x="120772" y="1250683"/>
                </a:lnTo>
                <a:lnTo>
                  <a:pt x="130307" y="1255447"/>
                </a:lnTo>
                <a:lnTo>
                  <a:pt x="142225" y="1257830"/>
                </a:lnTo>
                <a:lnTo>
                  <a:pt x="154144" y="1260212"/>
                </a:lnTo>
                <a:lnTo>
                  <a:pt x="167651" y="1261800"/>
                </a:lnTo>
                <a:lnTo>
                  <a:pt x="181953" y="1260212"/>
                </a:lnTo>
                <a:lnTo>
                  <a:pt x="197050" y="1257830"/>
                </a:lnTo>
                <a:lnTo>
                  <a:pt x="210557" y="1253065"/>
                </a:lnTo>
                <a:lnTo>
                  <a:pt x="224064" y="1247506"/>
                </a:lnTo>
                <a:lnTo>
                  <a:pt x="237572" y="1238772"/>
                </a:lnTo>
                <a:lnTo>
                  <a:pt x="249490" y="1229243"/>
                </a:lnTo>
                <a:lnTo>
                  <a:pt x="259819" y="1219714"/>
                </a:lnTo>
                <a:lnTo>
                  <a:pt x="270943" y="1207802"/>
                </a:lnTo>
                <a:lnTo>
                  <a:pt x="280478" y="1195097"/>
                </a:lnTo>
                <a:lnTo>
                  <a:pt x="288423" y="1180803"/>
                </a:lnTo>
                <a:lnTo>
                  <a:pt x="295574" y="1165716"/>
                </a:lnTo>
                <a:lnTo>
                  <a:pt x="301931" y="1149834"/>
                </a:lnTo>
                <a:lnTo>
                  <a:pt x="307492" y="1133158"/>
                </a:lnTo>
                <a:lnTo>
                  <a:pt x="311465" y="1115689"/>
                </a:lnTo>
                <a:lnTo>
                  <a:pt x="312260" y="1097425"/>
                </a:lnTo>
                <a:lnTo>
                  <a:pt x="313849" y="1079161"/>
                </a:lnTo>
                <a:lnTo>
                  <a:pt x="312260" y="1060897"/>
                </a:lnTo>
                <a:lnTo>
                  <a:pt x="311465" y="1041839"/>
                </a:lnTo>
                <a:lnTo>
                  <a:pt x="307492" y="1025163"/>
                </a:lnTo>
                <a:lnTo>
                  <a:pt x="301931" y="1008487"/>
                </a:lnTo>
                <a:lnTo>
                  <a:pt x="295574" y="991811"/>
                </a:lnTo>
                <a:lnTo>
                  <a:pt x="288423" y="976724"/>
                </a:lnTo>
                <a:lnTo>
                  <a:pt x="280478" y="964018"/>
                </a:lnTo>
                <a:lnTo>
                  <a:pt x="270943" y="950519"/>
                </a:lnTo>
                <a:lnTo>
                  <a:pt x="259819" y="938608"/>
                </a:lnTo>
                <a:lnTo>
                  <a:pt x="249490" y="928285"/>
                </a:lnTo>
                <a:lnTo>
                  <a:pt x="237572" y="918756"/>
                </a:lnTo>
                <a:lnTo>
                  <a:pt x="224064" y="911609"/>
                </a:lnTo>
                <a:lnTo>
                  <a:pt x="210557" y="905256"/>
                </a:lnTo>
                <a:lnTo>
                  <a:pt x="197050" y="900492"/>
                </a:lnTo>
                <a:lnTo>
                  <a:pt x="181953" y="898109"/>
                </a:lnTo>
                <a:lnTo>
                  <a:pt x="167651" y="897315"/>
                </a:lnTo>
                <a:lnTo>
                  <a:pt x="154144" y="897315"/>
                </a:lnTo>
                <a:lnTo>
                  <a:pt x="142225" y="899698"/>
                </a:lnTo>
                <a:lnTo>
                  <a:pt x="130307" y="902874"/>
                </a:lnTo>
                <a:lnTo>
                  <a:pt x="120772" y="906844"/>
                </a:lnTo>
                <a:lnTo>
                  <a:pt x="111238" y="911609"/>
                </a:lnTo>
                <a:lnTo>
                  <a:pt x="103292" y="917167"/>
                </a:lnTo>
                <a:lnTo>
                  <a:pt x="96141" y="923520"/>
                </a:lnTo>
                <a:lnTo>
                  <a:pt x="88990" y="929079"/>
                </a:lnTo>
                <a:lnTo>
                  <a:pt x="78661" y="940990"/>
                </a:lnTo>
                <a:lnTo>
                  <a:pt x="69921" y="950519"/>
                </a:lnTo>
                <a:lnTo>
                  <a:pt x="64359" y="961636"/>
                </a:lnTo>
                <a:lnTo>
                  <a:pt x="60386" y="967989"/>
                </a:lnTo>
                <a:lnTo>
                  <a:pt x="55619" y="975136"/>
                </a:lnTo>
                <a:lnTo>
                  <a:pt x="50057" y="981488"/>
                </a:lnTo>
                <a:lnTo>
                  <a:pt x="45290" y="986253"/>
                </a:lnTo>
                <a:lnTo>
                  <a:pt x="38933" y="989429"/>
                </a:lnTo>
                <a:lnTo>
                  <a:pt x="34166" y="991811"/>
                </a:lnTo>
                <a:lnTo>
                  <a:pt x="28604" y="993400"/>
                </a:lnTo>
                <a:lnTo>
                  <a:pt x="23837" y="993400"/>
                </a:lnTo>
                <a:lnTo>
                  <a:pt x="19070" y="991811"/>
                </a:lnTo>
                <a:lnTo>
                  <a:pt x="14302" y="989429"/>
                </a:lnTo>
                <a:lnTo>
                  <a:pt x="10329" y="986253"/>
                </a:lnTo>
                <a:lnTo>
                  <a:pt x="7151" y="981488"/>
                </a:lnTo>
                <a:lnTo>
                  <a:pt x="3178" y="975136"/>
                </a:lnTo>
                <a:lnTo>
                  <a:pt x="795" y="967989"/>
                </a:lnTo>
                <a:lnTo>
                  <a:pt x="0" y="960048"/>
                </a:lnTo>
                <a:lnTo>
                  <a:pt x="0" y="952107"/>
                </a:lnTo>
                <a:lnTo>
                  <a:pt x="0" y="314457"/>
                </a:lnTo>
                <a:lnTo>
                  <a:pt x="434621" y="314457"/>
                </a:lnTo>
                <a:lnTo>
                  <a:pt x="434621" y="312869"/>
                </a:lnTo>
                <a:lnTo>
                  <a:pt x="634054" y="312869"/>
                </a:lnTo>
                <a:lnTo>
                  <a:pt x="642794" y="312869"/>
                </a:lnTo>
                <a:lnTo>
                  <a:pt x="650740" y="312075"/>
                </a:lnTo>
                <a:lnTo>
                  <a:pt x="657891" y="309693"/>
                </a:lnTo>
                <a:lnTo>
                  <a:pt x="664247" y="305723"/>
                </a:lnTo>
                <a:lnTo>
                  <a:pt x="668220" y="302546"/>
                </a:lnTo>
                <a:lnTo>
                  <a:pt x="672193" y="298576"/>
                </a:lnTo>
                <a:lnTo>
                  <a:pt x="674576" y="293811"/>
                </a:lnTo>
                <a:lnTo>
                  <a:pt x="675371" y="289047"/>
                </a:lnTo>
                <a:lnTo>
                  <a:pt x="675371" y="284282"/>
                </a:lnTo>
                <a:lnTo>
                  <a:pt x="674576" y="278724"/>
                </a:lnTo>
                <a:lnTo>
                  <a:pt x="672193" y="273959"/>
                </a:lnTo>
                <a:lnTo>
                  <a:pt x="668220" y="268401"/>
                </a:lnTo>
                <a:lnTo>
                  <a:pt x="664247" y="263636"/>
                </a:lnTo>
                <a:lnTo>
                  <a:pt x="657891" y="257283"/>
                </a:lnTo>
                <a:lnTo>
                  <a:pt x="650740" y="252519"/>
                </a:lnTo>
                <a:lnTo>
                  <a:pt x="643589" y="249343"/>
                </a:lnTo>
                <a:lnTo>
                  <a:pt x="633259" y="242990"/>
                </a:lnTo>
                <a:lnTo>
                  <a:pt x="623725" y="235049"/>
                </a:lnTo>
                <a:lnTo>
                  <a:pt x="611807" y="223932"/>
                </a:lnTo>
                <a:lnTo>
                  <a:pt x="605450" y="216785"/>
                </a:lnTo>
                <a:lnTo>
                  <a:pt x="599888" y="209638"/>
                </a:lnTo>
                <a:lnTo>
                  <a:pt x="593532" y="201698"/>
                </a:lnTo>
                <a:lnTo>
                  <a:pt x="588764" y="192169"/>
                </a:lnTo>
                <a:lnTo>
                  <a:pt x="585586" y="182640"/>
                </a:lnTo>
                <a:lnTo>
                  <a:pt x="581613" y="170728"/>
                </a:lnTo>
                <a:lnTo>
                  <a:pt x="579230" y="158817"/>
                </a:lnTo>
                <a:lnTo>
                  <a:pt x="579230" y="146112"/>
                </a:lnTo>
                <a:lnTo>
                  <a:pt x="580819" y="131818"/>
                </a:lnTo>
                <a:lnTo>
                  <a:pt x="583203" y="115936"/>
                </a:lnTo>
                <a:lnTo>
                  <a:pt x="587970" y="103231"/>
                </a:lnTo>
                <a:lnTo>
                  <a:pt x="593532" y="88938"/>
                </a:lnTo>
                <a:lnTo>
                  <a:pt x="600683" y="75438"/>
                </a:lnTo>
                <a:lnTo>
                  <a:pt x="610217" y="63527"/>
                </a:lnTo>
                <a:lnTo>
                  <a:pt x="621341" y="53204"/>
                </a:lnTo>
                <a:lnTo>
                  <a:pt x="633259" y="42087"/>
                </a:lnTo>
                <a:lnTo>
                  <a:pt x="645972" y="33352"/>
                </a:lnTo>
                <a:lnTo>
                  <a:pt x="659480" y="24617"/>
                </a:lnTo>
                <a:lnTo>
                  <a:pt x="674576" y="17470"/>
                </a:lnTo>
                <a:lnTo>
                  <a:pt x="691262" y="11911"/>
                </a:lnTo>
                <a:lnTo>
                  <a:pt x="707948" y="5559"/>
                </a:lnTo>
                <a:lnTo>
                  <a:pt x="724633" y="2382"/>
                </a:lnTo>
                <a:lnTo>
                  <a:pt x="743702" y="794"/>
                </a:lnTo>
                <a:close/>
              </a:path>
            </a:pathLst>
          </a:custGeom>
          <a:noFill/>
          <a:ln>
            <a:noFill/>
          </a:ln>
        </p:spPr>
      </p:pic>
      <p:sp>
        <p:nvSpPr>
          <p:cNvPr id="500" name="Google Shape;500;p24"/>
          <p:cNvSpPr txBox="1"/>
          <p:nvPr/>
        </p:nvSpPr>
        <p:spPr>
          <a:xfrm>
            <a:off x="306982" y="148266"/>
            <a:ext cx="120226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Lesson 2</a:t>
            </a:r>
            <a:r>
              <a:rPr lang="en-US" sz="1800">
                <a:solidFill>
                  <a:schemeClr val="dk1"/>
                </a:solidFill>
                <a:latin typeface="Calibri"/>
                <a:ea typeface="Calibri"/>
                <a:cs typeface="Calibri"/>
                <a:sym typeface="Calibri"/>
              </a:rPr>
              <a:t>: Kindly complete the puzzle below and read the statements made by instructor Rudy.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descr="A picture containing text, night sky&#10;&#10;Description automatically generated" id="505" name="Google Shape;505;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06" name="Google Shape;506;p25"/>
          <p:cNvSpPr/>
          <p:nvPr/>
        </p:nvSpPr>
        <p:spPr>
          <a:xfrm>
            <a:off x="259644" y="-265946"/>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Graphical user interface, text, application&#10;&#10;Description automatically generated" id="507" name="Google Shape;507;p25"/>
          <p:cNvPicPr preferRelativeResize="0"/>
          <p:nvPr/>
        </p:nvPicPr>
        <p:blipFill rotWithShape="1">
          <a:blip r:embed="rId4">
            <a:alphaModFix/>
          </a:blip>
          <a:srcRect b="60430" l="0" r="66874" t="0"/>
          <a:stretch/>
        </p:blipFill>
        <p:spPr>
          <a:xfrm>
            <a:off x="3382521" y="667234"/>
            <a:ext cx="1561307" cy="1885950"/>
          </a:xfrm>
          <a:custGeom>
            <a:rect b="b" l="l" r="r" t="t"/>
            <a:pathLst>
              <a:path extrusionOk="0" h="1885950" w="1561307">
                <a:moveTo>
                  <a:pt x="0" y="0"/>
                </a:moveTo>
                <a:lnTo>
                  <a:pt x="1561307" y="0"/>
                </a:lnTo>
                <a:lnTo>
                  <a:pt x="1561307" y="678942"/>
                </a:lnTo>
                <a:lnTo>
                  <a:pt x="1561307" y="688471"/>
                </a:lnTo>
                <a:lnTo>
                  <a:pt x="1558926" y="696412"/>
                </a:lnTo>
                <a:lnTo>
                  <a:pt x="1558132" y="703559"/>
                </a:lnTo>
                <a:lnTo>
                  <a:pt x="1554163" y="708323"/>
                </a:lnTo>
                <a:lnTo>
                  <a:pt x="1550988" y="713088"/>
                </a:lnTo>
                <a:lnTo>
                  <a:pt x="1547020" y="717058"/>
                </a:lnTo>
                <a:lnTo>
                  <a:pt x="1542257" y="719440"/>
                </a:lnTo>
                <a:lnTo>
                  <a:pt x="1537495" y="720234"/>
                </a:lnTo>
                <a:lnTo>
                  <a:pt x="1532732" y="720234"/>
                </a:lnTo>
                <a:lnTo>
                  <a:pt x="1527176" y="720234"/>
                </a:lnTo>
                <a:lnTo>
                  <a:pt x="1522413" y="717852"/>
                </a:lnTo>
                <a:lnTo>
                  <a:pt x="1516063" y="714676"/>
                </a:lnTo>
                <a:lnTo>
                  <a:pt x="1511301" y="709911"/>
                </a:lnTo>
                <a:lnTo>
                  <a:pt x="1505745" y="703559"/>
                </a:lnTo>
                <a:lnTo>
                  <a:pt x="1500982" y="696412"/>
                </a:lnTo>
                <a:lnTo>
                  <a:pt x="1496220" y="688471"/>
                </a:lnTo>
                <a:lnTo>
                  <a:pt x="1489870" y="678942"/>
                </a:lnTo>
                <a:lnTo>
                  <a:pt x="1482726" y="668619"/>
                </a:lnTo>
                <a:lnTo>
                  <a:pt x="1472407" y="656708"/>
                </a:lnTo>
                <a:lnTo>
                  <a:pt x="1465263" y="650355"/>
                </a:lnTo>
                <a:lnTo>
                  <a:pt x="1458120" y="644796"/>
                </a:lnTo>
                <a:lnTo>
                  <a:pt x="1449388" y="640032"/>
                </a:lnTo>
                <a:lnTo>
                  <a:pt x="1440657" y="635268"/>
                </a:lnTo>
                <a:lnTo>
                  <a:pt x="1429545" y="630503"/>
                </a:lnTo>
                <a:lnTo>
                  <a:pt x="1419226" y="628121"/>
                </a:lnTo>
                <a:lnTo>
                  <a:pt x="1407320" y="625738"/>
                </a:lnTo>
                <a:lnTo>
                  <a:pt x="1393826" y="624150"/>
                </a:lnTo>
                <a:lnTo>
                  <a:pt x="1378745" y="625738"/>
                </a:lnTo>
                <a:lnTo>
                  <a:pt x="1364457" y="628121"/>
                </a:lnTo>
                <a:lnTo>
                  <a:pt x="1350170" y="632885"/>
                </a:lnTo>
                <a:lnTo>
                  <a:pt x="1336676" y="638444"/>
                </a:lnTo>
                <a:lnTo>
                  <a:pt x="1323976" y="647179"/>
                </a:lnTo>
                <a:lnTo>
                  <a:pt x="1312070" y="655120"/>
                </a:lnTo>
                <a:lnTo>
                  <a:pt x="1301751" y="666237"/>
                </a:lnTo>
                <a:lnTo>
                  <a:pt x="1290638" y="678148"/>
                </a:lnTo>
                <a:lnTo>
                  <a:pt x="1281113" y="690853"/>
                </a:lnTo>
                <a:lnTo>
                  <a:pt x="1273176" y="705147"/>
                </a:lnTo>
                <a:lnTo>
                  <a:pt x="1266032" y="720234"/>
                </a:lnTo>
                <a:lnTo>
                  <a:pt x="1258888" y="736116"/>
                </a:lnTo>
                <a:lnTo>
                  <a:pt x="1254126" y="752792"/>
                </a:lnTo>
                <a:lnTo>
                  <a:pt x="1250157" y="770262"/>
                </a:lnTo>
                <a:lnTo>
                  <a:pt x="1247776" y="788526"/>
                </a:lnTo>
                <a:lnTo>
                  <a:pt x="1247776" y="806790"/>
                </a:lnTo>
                <a:lnTo>
                  <a:pt x="1247776" y="825054"/>
                </a:lnTo>
                <a:lnTo>
                  <a:pt x="1250157" y="844112"/>
                </a:lnTo>
                <a:lnTo>
                  <a:pt x="1254126" y="860787"/>
                </a:lnTo>
                <a:lnTo>
                  <a:pt x="1258888" y="877463"/>
                </a:lnTo>
                <a:lnTo>
                  <a:pt x="1266032" y="894139"/>
                </a:lnTo>
                <a:lnTo>
                  <a:pt x="1273176" y="909227"/>
                </a:lnTo>
                <a:lnTo>
                  <a:pt x="1281113" y="921932"/>
                </a:lnTo>
                <a:lnTo>
                  <a:pt x="1290638" y="935431"/>
                </a:lnTo>
                <a:lnTo>
                  <a:pt x="1301751" y="947343"/>
                </a:lnTo>
                <a:lnTo>
                  <a:pt x="1312070" y="957666"/>
                </a:lnTo>
                <a:lnTo>
                  <a:pt x="1323976" y="967195"/>
                </a:lnTo>
                <a:lnTo>
                  <a:pt x="1336676" y="974341"/>
                </a:lnTo>
                <a:lnTo>
                  <a:pt x="1350170" y="980694"/>
                </a:lnTo>
                <a:lnTo>
                  <a:pt x="1364457" y="985459"/>
                </a:lnTo>
                <a:lnTo>
                  <a:pt x="1378745" y="987841"/>
                </a:lnTo>
                <a:lnTo>
                  <a:pt x="1393826" y="988635"/>
                </a:lnTo>
                <a:lnTo>
                  <a:pt x="1407320" y="988635"/>
                </a:lnTo>
                <a:lnTo>
                  <a:pt x="1419226" y="986253"/>
                </a:lnTo>
                <a:lnTo>
                  <a:pt x="1429545" y="983076"/>
                </a:lnTo>
                <a:lnTo>
                  <a:pt x="1440657" y="979106"/>
                </a:lnTo>
                <a:lnTo>
                  <a:pt x="1449388" y="974341"/>
                </a:lnTo>
                <a:lnTo>
                  <a:pt x="1458120" y="968783"/>
                </a:lnTo>
                <a:lnTo>
                  <a:pt x="1465263" y="962430"/>
                </a:lnTo>
                <a:lnTo>
                  <a:pt x="1472407" y="956872"/>
                </a:lnTo>
                <a:lnTo>
                  <a:pt x="1482726" y="944960"/>
                </a:lnTo>
                <a:lnTo>
                  <a:pt x="1489870" y="935431"/>
                </a:lnTo>
                <a:lnTo>
                  <a:pt x="1496220" y="924314"/>
                </a:lnTo>
                <a:lnTo>
                  <a:pt x="1500982" y="917167"/>
                </a:lnTo>
                <a:lnTo>
                  <a:pt x="1505745" y="910815"/>
                </a:lnTo>
                <a:lnTo>
                  <a:pt x="1511301" y="904462"/>
                </a:lnTo>
                <a:lnTo>
                  <a:pt x="1516063" y="899698"/>
                </a:lnTo>
                <a:lnTo>
                  <a:pt x="1522413" y="896521"/>
                </a:lnTo>
                <a:lnTo>
                  <a:pt x="1527176" y="894139"/>
                </a:lnTo>
                <a:lnTo>
                  <a:pt x="1532732" y="892551"/>
                </a:lnTo>
                <a:lnTo>
                  <a:pt x="1537495" y="892551"/>
                </a:lnTo>
                <a:lnTo>
                  <a:pt x="1542257" y="894139"/>
                </a:lnTo>
                <a:lnTo>
                  <a:pt x="1547020" y="896521"/>
                </a:lnTo>
                <a:lnTo>
                  <a:pt x="1550988" y="899698"/>
                </a:lnTo>
                <a:lnTo>
                  <a:pt x="1554163" y="904462"/>
                </a:lnTo>
                <a:lnTo>
                  <a:pt x="1558132" y="910815"/>
                </a:lnTo>
                <a:lnTo>
                  <a:pt x="1558926" y="917167"/>
                </a:lnTo>
                <a:lnTo>
                  <a:pt x="1561307" y="925902"/>
                </a:lnTo>
                <a:lnTo>
                  <a:pt x="1561307" y="933843"/>
                </a:lnTo>
                <a:lnTo>
                  <a:pt x="1561307" y="1571493"/>
                </a:lnTo>
                <a:lnTo>
                  <a:pt x="1127126" y="1571493"/>
                </a:lnTo>
                <a:lnTo>
                  <a:pt x="1127126" y="1573081"/>
                </a:lnTo>
                <a:lnTo>
                  <a:pt x="927895" y="1573081"/>
                </a:lnTo>
                <a:lnTo>
                  <a:pt x="918370" y="1573081"/>
                </a:lnTo>
                <a:lnTo>
                  <a:pt x="911226" y="1573875"/>
                </a:lnTo>
                <a:lnTo>
                  <a:pt x="904082" y="1576257"/>
                </a:lnTo>
                <a:lnTo>
                  <a:pt x="897732" y="1580228"/>
                </a:lnTo>
                <a:lnTo>
                  <a:pt x="892970" y="1583404"/>
                </a:lnTo>
                <a:lnTo>
                  <a:pt x="889795" y="1587375"/>
                </a:lnTo>
                <a:lnTo>
                  <a:pt x="887413" y="1592139"/>
                </a:lnTo>
                <a:lnTo>
                  <a:pt x="885826" y="1596904"/>
                </a:lnTo>
                <a:lnTo>
                  <a:pt x="885826" y="1601668"/>
                </a:lnTo>
                <a:lnTo>
                  <a:pt x="887413" y="1607227"/>
                </a:lnTo>
                <a:lnTo>
                  <a:pt x="889795" y="1611991"/>
                </a:lnTo>
                <a:lnTo>
                  <a:pt x="892970" y="1617550"/>
                </a:lnTo>
                <a:lnTo>
                  <a:pt x="896938" y="1622314"/>
                </a:lnTo>
                <a:lnTo>
                  <a:pt x="902495" y="1628667"/>
                </a:lnTo>
                <a:lnTo>
                  <a:pt x="909638" y="1633431"/>
                </a:lnTo>
                <a:lnTo>
                  <a:pt x="918370" y="1636608"/>
                </a:lnTo>
                <a:lnTo>
                  <a:pt x="928688" y="1642960"/>
                </a:lnTo>
                <a:lnTo>
                  <a:pt x="938213" y="1650901"/>
                </a:lnTo>
                <a:lnTo>
                  <a:pt x="950120" y="1662018"/>
                </a:lnTo>
                <a:lnTo>
                  <a:pt x="956470" y="1669165"/>
                </a:lnTo>
                <a:lnTo>
                  <a:pt x="962026" y="1676312"/>
                </a:lnTo>
                <a:lnTo>
                  <a:pt x="968376" y="1684253"/>
                </a:lnTo>
                <a:lnTo>
                  <a:pt x="973138" y="1693782"/>
                </a:lnTo>
                <a:lnTo>
                  <a:pt x="976313" y="1703311"/>
                </a:lnTo>
                <a:lnTo>
                  <a:pt x="980282" y="1715222"/>
                </a:lnTo>
                <a:lnTo>
                  <a:pt x="981076" y="1727133"/>
                </a:lnTo>
                <a:lnTo>
                  <a:pt x="982663" y="1739839"/>
                </a:lnTo>
                <a:lnTo>
                  <a:pt x="981076" y="1754132"/>
                </a:lnTo>
                <a:lnTo>
                  <a:pt x="978695" y="1770014"/>
                </a:lnTo>
                <a:lnTo>
                  <a:pt x="973932" y="1782719"/>
                </a:lnTo>
                <a:lnTo>
                  <a:pt x="968376" y="1797013"/>
                </a:lnTo>
                <a:lnTo>
                  <a:pt x="959645" y="1810512"/>
                </a:lnTo>
                <a:lnTo>
                  <a:pt x="951707" y="1822423"/>
                </a:lnTo>
                <a:lnTo>
                  <a:pt x="940595" y="1832747"/>
                </a:lnTo>
                <a:lnTo>
                  <a:pt x="928688" y="1843070"/>
                </a:lnTo>
                <a:lnTo>
                  <a:pt x="915988" y="1852599"/>
                </a:lnTo>
                <a:lnTo>
                  <a:pt x="901701" y="1861334"/>
                </a:lnTo>
                <a:lnTo>
                  <a:pt x="887413" y="1868480"/>
                </a:lnTo>
                <a:lnTo>
                  <a:pt x="870745" y="1874039"/>
                </a:lnTo>
                <a:lnTo>
                  <a:pt x="854076" y="1880392"/>
                </a:lnTo>
                <a:lnTo>
                  <a:pt x="836613" y="1883568"/>
                </a:lnTo>
                <a:lnTo>
                  <a:pt x="818357" y="1885156"/>
                </a:lnTo>
                <a:lnTo>
                  <a:pt x="800895" y="1885950"/>
                </a:lnTo>
                <a:lnTo>
                  <a:pt x="781845" y="1885156"/>
                </a:lnTo>
                <a:lnTo>
                  <a:pt x="764382" y="1883568"/>
                </a:lnTo>
                <a:lnTo>
                  <a:pt x="746126" y="1880392"/>
                </a:lnTo>
                <a:lnTo>
                  <a:pt x="729457" y="1874039"/>
                </a:lnTo>
                <a:lnTo>
                  <a:pt x="712788" y="1868480"/>
                </a:lnTo>
                <a:lnTo>
                  <a:pt x="698501" y="1861334"/>
                </a:lnTo>
                <a:lnTo>
                  <a:pt x="684213" y="1852599"/>
                </a:lnTo>
                <a:lnTo>
                  <a:pt x="671513" y="1843070"/>
                </a:lnTo>
                <a:lnTo>
                  <a:pt x="659607" y="1832747"/>
                </a:lnTo>
                <a:lnTo>
                  <a:pt x="649288" y="1822423"/>
                </a:lnTo>
                <a:lnTo>
                  <a:pt x="640557" y="1810512"/>
                </a:lnTo>
                <a:lnTo>
                  <a:pt x="632620" y="1797013"/>
                </a:lnTo>
                <a:lnTo>
                  <a:pt x="626270" y="1782719"/>
                </a:lnTo>
                <a:lnTo>
                  <a:pt x="621507" y="1770014"/>
                </a:lnTo>
                <a:lnTo>
                  <a:pt x="619126" y="1754132"/>
                </a:lnTo>
                <a:lnTo>
                  <a:pt x="618332" y="1739839"/>
                </a:lnTo>
                <a:lnTo>
                  <a:pt x="619126" y="1727133"/>
                </a:lnTo>
                <a:lnTo>
                  <a:pt x="620713" y="1715222"/>
                </a:lnTo>
                <a:lnTo>
                  <a:pt x="623888" y="1703311"/>
                </a:lnTo>
                <a:lnTo>
                  <a:pt x="627857" y="1693782"/>
                </a:lnTo>
                <a:lnTo>
                  <a:pt x="633413" y="1684253"/>
                </a:lnTo>
                <a:lnTo>
                  <a:pt x="638176" y="1676312"/>
                </a:lnTo>
                <a:lnTo>
                  <a:pt x="644526" y="1669165"/>
                </a:lnTo>
                <a:lnTo>
                  <a:pt x="650082" y="1662018"/>
                </a:lnTo>
                <a:lnTo>
                  <a:pt x="661988" y="1650901"/>
                </a:lnTo>
                <a:lnTo>
                  <a:pt x="671513" y="1642960"/>
                </a:lnTo>
                <a:lnTo>
                  <a:pt x="681832" y="1636608"/>
                </a:lnTo>
                <a:lnTo>
                  <a:pt x="690563" y="1633431"/>
                </a:lnTo>
                <a:lnTo>
                  <a:pt x="697707" y="1628667"/>
                </a:lnTo>
                <a:lnTo>
                  <a:pt x="703263" y="1622314"/>
                </a:lnTo>
                <a:lnTo>
                  <a:pt x="707232" y="1617550"/>
                </a:lnTo>
                <a:lnTo>
                  <a:pt x="710407" y="1611991"/>
                </a:lnTo>
                <a:lnTo>
                  <a:pt x="712788" y="1607227"/>
                </a:lnTo>
                <a:lnTo>
                  <a:pt x="714376" y="1601668"/>
                </a:lnTo>
                <a:lnTo>
                  <a:pt x="714376" y="1596904"/>
                </a:lnTo>
                <a:lnTo>
                  <a:pt x="712788" y="1592139"/>
                </a:lnTo>
                <a:lnTo>
                  <a:pt x="710407" y="1587375"/>
                </a:lnTo>
                <a:lnTo>
                  <a:pt x="707232" y="1583404"/>
                </a:lnTo>
                <a:lnTo>
                  <a:pt x="702470" y="1580228"/>
                </a:lnTo>
                <a:lnTo>
                  <a:pt x="696120" y="1576257"/>
                </a:lnTo>
                <a:lnTo>
                  <a:pt x="688976" y="1573875"/>
                </a:lnTo>
                <a:lnTo>
                  <a:pt x="681832" y="1573081"/>
                </a:lnTo>
                <a:lnTo>
                  <a:pt x="672307" y="1573081"/>
                </a:lnTo>
                <a:lnTo>
                  <a:pt x="353220" y="1573081"/>
                </a:lnTo>
                <a:lnTo>
                  <a:pt x="353220" y="1571493"/>
                </a:lnTo>
                <a:lnTo>
                  <a:pt x="0" y="1571493"/>
                </a:lnTo>
                <a:close/>
              </a:path>
            </a:pathLst>
          </a:custGeom>
          <a:noFill/>
          <a:ln>
            <a:noFill/>
          </a:ln>
        </p:spPr>
      </p:pic>
      <p:pic>
        <p:nvPicPr>
          <p:cNvPr descr="Graphical user interface, text, application&#10;&#10;Description automatically generated" id="508" name="Google Shape;508;p25"/>
          <p:cNvPicPr preferRelativeResize="0"/>
          <p:nvPr/>
        </p:nvPicPr>
        <p:blipFill rotWithShape="1">
          <a:blip r:embed="rId4">
            <a:alphaModFix/>
          </a:blip>
          <a:srcRect b="60379" l="26608" r="33377" t="118"/>
          <a:stretch/>
        </p:blipFill>
        <p:spPr>
          <a:xfrm>
            <a:off x="4617884" y="658459"/>
            <a:ext cx="1885950" cy="1882775"/>
          </a:xfrm>
          <a:custGeom>
            <a:rect b="b" l="l" r="r" t="t"/>
            <a:pathLst>
              <a:path extrusionOk="0" h="1882775" w="1885950">
                <a:moveTo>
                  <a:pt x="313399" y="0"/>
                </a:moveTo>
                <a:lnTo>
                  <a:pt x="1885950" y="0"/>
                </a:lnTo>
                <a:lnTo>
                  <a:pt x="1885950" y="710706"/>
                </a:lnTo>
                <a:lnTo>
                  <a:pt x="1880396" y="717059"/>
                </a:lnTo>
                <a:lnTo>
                  <a:pt x="1874049" y="720235"/>
                </a:lnTo>
                <a:lnTo>
                  <a:pt x="1866908" y="721823"/>
                </a:lnTo>
                <a:lnTo>
                  <a:pt x="1858974" y="720235"/>
                </a:lnTo>
                <a:lnTo>
                  <a:pt x="1851833" y="715471"/>
                </a:lnTo>
                <a:lnTo>
                  <a:pt x="1843106" y="709912"/>
                </a:lnTo>
                <a:lnTo>
                  <a:pt x="1835965" y="700383"/>
                </a:lnTo>
                <a:lnTo>
                  <a:pt x="1828824" y="688472"/>
                </a:lnTo>
                <a:lnTo>
                  <a:pt x="1823270" y="678943"/>
                </a:lnTo>
                <a:lnTo>
                  <a:pt x="1816130" y="668620"/>
                </a:lnTo>
                <a:lnTo>
                  <a:pt x="1805022" y="656708"/>
                </a:lnTo>
                <a:lnTo>
                  <a:pt x="1797881" y="650356"/>
                </a:lnTo>
                <a:lnTo>
                  <a:pt x="1790740" y="645591"/>
                </a:lnTo>
                <a:lnTo>
                  <a:pt x="1782806" y="640032"/>
                </a:lnTo>
                <a:lnTo>
                  <a:pt x="1773285" y="635268"/>
                </a:lnTo>
                <a:lnTo>
                  <a:pt x="1762971" y="631297"/>
                </a:lnTo>
                <a:lnTo>
                  <a:pt x="1751863" y="628121"/>
                </a:lnTo>
                <a:lnTo>
                  <a:pt x="1739962" y="625739"/>
                </a:lnTo>
                <a:lnTo>
                  <a:pt x="1727267" y="625739"/>
                </a:lnTo>
                <a:lnTo>
                  <a:pt x="1711399" y="625739"/>
                </a:lnTo>
                <a:lnTo>
                  <a:pt x="1697117" y="628915"/>
                </a:lnTo>
                <a:lnTo>
                  <a:pt x="1682836" y="632886"/>
                </a:lnTo>
                <a:lnTo>
                  <a:pt x="1670141" y="640032"/>
                </a:lnTo>
                <a:lnTo>
                  <a:pt x="1657446" y="647179"/>
                </a:lnTo>
                <a:lnTo>
                  <a:pt x="1645545" y="656708"/>
                </a:lnTo>
                <a:lnTo>
                  <a:pt x="1634437" y="667031"/>
                </a:lnTo>
                <a:lnTo>
                  <a:pt x="1624123" y="678943"/>
                </a:lnTo>
                <a:lnTo>
                  <a:pt x="1614602" y="690854"/>
                </a:lnTo>
                <a:lnTo>
                  <a:pt x="1605874" y="705147"/>
                </a:lnTo>
                <a:lnTo>
                  <a:pt x="1598734" y="720235"/>
                </a:lnTo>
                <a:lnTo>
                  <a:pt x="1591593" y="736117"/>
                </a:lnTo>
                <a:lnTo>
                  <a:pt x="1586832" y="752793"/>
                </a:lnTo>
                <a:lnTo>
                  <a:pt x="1583659" y="770262"/>
                </a:lnTo>
                <a:lnTo>
                  <a:pt x="1581278" y="788526"/>
                </a:lnTo>
                <a:lnTo>
                  <a:pt x="1581278" y="806790"/>
                </a:lnTo>
                <a:lnTo>
                  <a:pt x="1581278" y="825848"/>
                </a:lnTo>
                <a:lnTo>
                  <a:pt x="1583659" y="844112"/>
                </a:lnTo>
                <a:lnTo>
                  <a:pt x="1586832" y="861582"/>
                </a:lnTo>
                <a:lnTo>
                  <a:pt x="1591593" y="878258"/>
                </a:lnTo>
                <a:lnTo>
                  <a:pt x="1598734" y="894140"/>
                </a:lnTo>
                <a:lnTo>
                  <a:pt x="1605874" y="909227"/>
                </a:lnTo>
                <a:lnTo>
                  <a:pt x="1614602" y="923521"/>
                </a:lnTo>
                <a:lnTo>
                  <a:pt x="1624123" y="936226"/>
                </a:lnTo>
                <a:lnTo>
                  <a:pt x="1634437" y="947343"/>
                </a:lnTo>
                <a:lnTo>
                  <a:pt x="1645545" y="957666"/>
                </a:lnTo>
                <a:lnTo>
                  <a:pt x="1657446" y="967195"/>
                </a:lnTo>
                <a:lnTo>
                  <a:pt x="1670141" y="974342"/>
                </a:lnTo>
                <a:lnTo>
                  <a:pt x="1682836" y="981489"/>
                </a:lnTo>
                <a:lnTo>
                  <a:pt x="1697117" y="985459"/>
                </a:lnTo>
                <a:lnTo>
                  <a:pt x="1711399" y="988636"/>
                </a:lnTo>
                <a:lnTo>
                  <a:pt x="1727267" y="988636"/>
                </a:lnTo>
                <a:lnTo>
                  <a:pt x="1739962" y="988636"/>
                </a:lnTo>
                <a:lnTo>
                  <a:pt x="1751863" y="986253"/>
                </a:lnTo>
                <a:lnTo>
                  <a:pt x="1762971" y="983871"/>
                </a:lnTo>
                <a:lnTo>
                  <a:pt x="1773285" y="979107"/>
                </a:lnTo>
                <a:lnTo>
                  <a:pt x="1782806" y="974342"/>
                </a:lnTo>
                <a:lnTo>
                  <a:pt x="1790740" y="968784"/>
                </a:lnTo>
                <a:lnTo>
                  <a:pt x="1797881" y="964019"/>
                </a:lnTo>
                <a:lnTo>
                  <a:pt x="1805022" y="957666"/>
                </a:lnTo>
                <a:lnTo>
                  <a:pt x="1816130" y="945755"/>
                </a:lnTo>
                <a:lnTo>
                  <a:pt x="1823270" y="935432"/>
                </a:lnTo>
                <a:lnTo>
                  <a:pt x="1828824" y="925903"/>
                </a:lnTo>
                <a:lnTo>
                  <a:pt x="1835965" y="913992"/>
                </a:lnTo>
                <a:lnTo>
                  <a:pt x="1843106" y="904463"/>
                </a:lnTo>
                <a:lnTo>
                  <a:pt x="1851833" y="898904"/>
                </a:lnTo>
                <a:lnTo>
                  <a:pt x="1858974" y="894934"/>
                </a:lnTo>
                <a:lnTo>
                  <a:pt x="1866908" y="892551"/>
                </a:lnTo>
                <a:lnTo>
                  <a:pt x="1874049" y="894140"/>
                </a:lnTo>
                <a:lnTo>
                  <a:pt x="1880396" y="897316"/>
                </a:lnTo>
                <a:lnTo>
                  <a:pt x="1885950" y="903669"/>
                </a:lnTo>
                <a:lnTo>
                  <a:pt x="1885950" y="1569112"/>
                </a:lnTo>
                <a:lnTo>
                  <a:pt x="1250424" y="1569112"/>
                </a:lnTo>
                <a:lnTo>
                  <a:pt x="1240903" y="1569112"/>
                </a:lnTo>
                <a:lnTo>
                  <a:pt x="1232175" y="1570700"/>
                </a:lnTo>
                <a:lnTo>
                  <a:pt x="1225035" y="1573082"/>
                </a:lnTo>
                <a:lnTo>
                  <a:pt x="1219481" y="1576258"/>
                </a:lnTo>
                <a:lnTo>
                  <a:pt x="1214720" y="1580229"/>
                </a:lnTo>
                <a:lnTo>
                  <a:pt x="1210753" y="1583405"/>
                </a:lnTo>
                <a:lnTo>
                  <a:pt x="1208373" y="1588170"/>
                </a:lnTo>
                <a:lnTo>
                  <a:pt x="1207579" y="1592934"/>
                </a:lnTo>
                <a:lnTo>
                  <a:pt x="1207579" y="1597699"/>
                </a:lnTo>
                <a:lnTo>
                  <a:pt x="1208373" y="1604051"/>
                </a:lnTo>
                <a:lnTo>
                  <a:pt x="1210753" y="1608816"/>
                </a:lnTo>
                <a:lnTo>
                  <a:pt x="1214720" y="1614375"/>
                </a:lnTo>
                <a:lnTo>
                  <a:pt x="1219481" y="1619139"/>
                </a:lnTo>
                <a:lnTo>
                  <a:pt x="1225035" y="1624698"/>
                </a:lnTo>
                <a:lnTo>
                  <a:pt x="1232175" y="1629462"/>
                </a:lnTo>
                <a:lnTo>
                  <a:pt x="1240903" y="1633433"/>
                </a:lnTo>
                <a:lnTo>
                  <a:pt x="1250424" y="1638991"/>
                </a:lnTo>
                <a:lnTo>
                  <a:pt x="1260738" y="1647726"/>
                </a:lnTo>
                <a:lnTo>
                  <a:pt x="1272640" y="1658049"/>
                </a:lnTo>
                <a:lnTo>
                  <a:pt x="1278987" y="1665196"/>
                </a:lnTo>
                <a:lnTo>
                  <a:pt x="1284541" y="1672343"/>
                </a:lnTo>
                <a:lnTo>
                  <a:pt x="1289301" y="1681078"/>
                </a:lnTo>
                <a:lnTo>
                  <a:pt x="1294062" y="1690607"/>
                </a:lnTo>
                <a:lnTo>
                  <a:pt x="1298822" y="1700136"/>
                </a:lnTo>
                <a:lnTo>
                  <a:pt x="1301203" y="1712047"/>
                </a:lnTo>
                <a:lnTo>
                  <a:pt x="1303583" y="1723958"/>
                </a:lnTo>
                <a:lnTo>
                  <a:pt x="1305170" y="1736664"/>
                </a:lnTo>
                <a:lnTo>
                  <a:pt x="1303583" y="1751751"/>
                </a:lnTo>
                <a:lnTo>
                  <a:pt x="1300409" y="1766045"/>
                </a:lnTo>
                <a:lnTo>
                  <a:pt x="1296442" y="1780338"/>
                </a:lnTo>
                <a:lnTo>
                  <a:pt x="1289301" y="1793838"/>
                </a:lnTo>
                <a:lnTo>
                  <a:pt x="1282161" y="1806543"/>
                </a:lnTo>
                <a:lnTo>
                  <a:pt x="1272640" y="1818454"/>
                </a:lnTo>
                <a:lnTo>
                  <a:pt x="1262325" y="1829572"/>
                </a:lnTo>
                <a:lnTo>
                  <a:pt x="1251217" y="1839895"/>
                </a:lnTo>
                <a:lnTo>
                  <a:pt x="1238523" y="1849424"/>
                </a:lnTo>
                <a:lnTo>
                  <a:pt x="1224241" y="1857364"/>
                </a:lnTo>
                <a:lnTo>
                  <a:pt x="1208373" y="1864511"/>
                </a:lnTo>
                <a:lnTo>
                  <a:pt x="1193298" y="1871658"/>
                </a:lnTo>
                <a:lnTo>
                  <a:pt x="1176636" y="1876423"/>
                </a:lnTo>
                <a:lnTo>
                  <a:pt x="1159181" y="1880393"/>
                </a:lnTo>
                <a:lnTo>
                  <a:pt x="1140932" y="1882775"/>
                </a:lnTo>
                <a:lnTo>
                  <a:pt x="1121891" y="1882775"/>
                </a:lnTo>
                <a:lnTo>
                  <a:pt x="1102849" y="1882775"/>
                </a:lnTo>
                <a:lnTo>
                  <a:pt x="1085393" y="1880393"/>
                </a:lnTo>
                <a:lnTo>
                  <a:pt x="1067938" y="1876423"/>
                </a:lnTo>
                <a:lnTo>
                  <a:pt x="1051276" y="1871658"/>
                </a:lnTo>
                <a:lnTo>
                  <a:pt x="1035408" y="1864511"/>
                </a:lnTo>
                <a:lnTo>
                  <a:pt x="1020333" y="1857364"/>
                </a:lnTo>
                <a:lnTo>
                  <a:pt x="1006052" y="1849424"/>
                </a:lnTo>
                <a:lnTo>
                  <a:pt x="994150" y="1839895"/>
                </a:lnTo>
                <a:lnTo>
                  <a:pt x="982249" y="1829572"/>
                </a:lnTo>
                <a:lnTo>
                  <a:pt x="971935" y="1818454"/>
                </a:lnTo>
                <a:lnTo>
                  <a:pt x="962414" y="1806543"/>
                </a:lnTo>
                <a:lnTo>
                  <a:pt x="955273" y="1793838"/>
                </a:lnTo>
                <a:lnTo>
                  <a:pt x="948926" y="1780338"/>
                </a:lnTo>
                <a:lnTo>
                  <a:pt x="944165" y="1766045"/>
                </a:lnTo>
                <a:lnTo>
                  <a:pt x="940992" y="1751751"/>
                </a:lnTo>
                <a:lnTo>
                  <a:pt x="940992" y="1736664"/>
                </a:lnTo>
                <a:lnTo>
                  <a:pt x="940992" y="1723958"/>
                </a:lnTo>
                <a:lnTo>
                  <a:pt x="943372" y="1712047"/>
                </a:lnTo>
                <a:lnTo>
                  <a:pt x="946546" y="1700136"/>
                </a:lnTo>
                <a:lnTo>
                  <a:pt x="950513" y="1690607"/>
                </a:lnTo>
                <a:lnTo>
                  <a:pt x="955273" y="1681078"/>
                </a:lnTo>
                <a:lnTo>
                  <a:pt x="960827" y="1672343"/>
                </a:lnTo>
                <a:lnTo>
                  <a:pt x="965588" y="1665196"/>
                </a:lnTo>
                <a:lnTo>
                  <a:pt x="971935" y="1658049"/>
                </a:lnTo>
                <a:lnTo>
                  <a:pt x="983043" y="1647726"/>
                </a:lnTo>
                <a:lnTo>
                  <a:pt x="994150" y="1638991"/>
                </a:lnTo>
                <a:lnTo>
                  <a:pt x="1003671" y="1633433"/>
                </a:lnTo>
                <a:lnTo>
                  <a:pt x="1011606" y="1629462"/>
                </a:lnTo>
                <a:lnTo>
                  <a:pt x="1018746" y="1624698"/>
                </a:lnTo>
                <a:lnTo>
                  <a:pt x="1025094" y="1619933"/>
                </a:lnTo>
                <a:lnTo>
                  <a:pt x="1029854" y="1614375"/>
                </a:lnTo>
                <a:lnTo>
                  <a:pt x="1033028" y="1609610"/>
                </a:lnTo>
                <a:lnTo>
                  <a:pt x="1035408" y="1604051"/>
                </a:lnTo>
                <a:lnTo>
                  <a:pt x="1036995" y="1599287"/>
                </a:lnTo>
                <a:lnTo>
                  <a:pt x="1036995" y="1592934"/>
                </a:lnTo>
                <a:lnTo>
                  <a:pt x="1035408" y="1588170"/>
                </a:lnTo>
                <a:lnTo>
                  <a:pt x="1033028" y="1584993"/>
                </a:lnTo>
                <a:lnTo>
                  <a:pt x="1029854" y="1580229"/>
                </a:lnTo>
                <a:lnTo>
                  <a:pt x="1025094" y="1576258"/>
                </a:lnTo>
                <a:lnTo>
                  <a:pt x="1020333" y="1573876"/>
                </a:lnTo>
                <a:lnTo>
                  <a:pt x="1013192" y="1571494"/>
                </a:lnTo>
                <a:lnTo>
                  <a:pt x="1004465" y="1570700"/>
                </a:lnTo>
                <a:lnTo>
                  <a:pt x="996531" y="1569112"/>
                </a:lnTo>
                <a:lnTo>
                  <a:pt x="313399" y="1571494"/>
                </a:lnTo>
                <a:lnTo>
                  <a:pt x="313399" y="933844"/>
                </a:lnTo>
                <a:lnTo>
                  <a:pt x="311813" y="925903"/>
                </a:lnTo>
                <a:lnTo>
                  <a:pt x="311019" y="917168"/>
                </a:lnTo>
                <a:lnTo>
                  <a:pt x="308639" y="910815"/>
                </a:lnTo>
                <a:lnTo>
                  <a:pt x="306259" y="904463"/>
                </a:lnTo>
                <a:lnTo>
                  <a:pt x="303085" y="899698"/>
                </a:lnTo>
                <a:lnTo>
                  <a:pt x="299118" y="896522"/>
                </a:lnTo>
                <a:lnTo>
                  <a:pt x="294358" y="894140"/>
                </a:lnTo>
                <a:lnTo>
                  <a:pt x="289597" y="892551"/>
                </a:lnTo>
                <a:lnTo>
                  <a:pt x="284043" y="892551"/>
                </a:lnTo>
                <a:lnTo>
                  <a:pt x="279283" y="894140"/>
                </a:lnTo>
                <a:lnTo>
                  <a:pt x="272935" y="896522"/>
                </a:lnTo>
                <a:lnTo>
                  <a:pt x="268175" y="899698"/>
                </a:lnTo>
                <a:lnTo>
                  <a:pt x="262621" y="904463"/>
                </a:lnTo>
                <a:lnTo>
                  <a:pt x="257860" y="910815"/>
                </a:lnTo>
                <a:lnTo>
                  <a:pt x="253100" y="917168"/>
                </a:lnTo>
                <a:lnTo>
                  <a:pt x="248339" y="924315"/>
                </a:lnTo>
                <a:lnTo>
                  <a:pt x="241992" y="935432"/>
                </a:lnTo>
                <a:lnTo>
                  <a:pt x="234851" y="944961"/>
                </a:lnTo>
                <a:lnTo>
                  <a:pt x="224537" y="956872"/>
                </a:lnTo>
                <a:lnTo>
                  <a:pt x="217396" y="962431"/>
                </a:lnTo>
                <a:lnTo>
                  <a:pt x="210255" y="968784"/>
                </a:lnTo>
                <a:lnTo>
                  <a:pt x="201528" y="974342"/>
                </a:lnTo>
                <a:lnTo>
                  <a:pt x="192007" y="979107"/>
                </a:lnTo>
                <a:lnTo>
                  <a:pt x="181692" y="983077"/>
                </a:lnTo>
                <a:lnTo>
                  <a:pt x="171378" y="986253"/>
                </a:lnTo>
                <a:lnTo>
                  <a:pt x="159477" y="988636"/>
                </a:lnTo>
                <a:lnTo>
                  <a:pt x="145989" y="988636"/>
                </a:lnTo>
                <a:lnTo>
                  <a:pt x="130914" y="987842"/>
                </a:lnTo>
                <a:lnTo>
                  <a:pt x="116632" y="985459"/>
                </a:lnTo>
                <a:lnTo>
                  <a:pt x="102351" y="980695"/>
                </a:lnTo>
                <a:lnTo>
                  <a:pt x="88863" y="974342"/>
                </a:lnTo>
                <a:lnTo>
                  <a:pt x="76168" y="967195"/>
                </a:lnTo>
                <a:lnTo>
                  <a:pt x="64267" y="957666"/>
                </a:lnTo>
                <a:lnTo>
                  <a:pt x="52366" y="947343"/>
                </a:lnTo>
                <a:lnTo>
                  <a:pt x="42845" y="935432"/>
                </a:lnTo>
                <a:lnTo>
                  <a:pt x="33324" y="921933"/>
                </a:lnTo>
                <a:lnTo>
                  <a:pt x="25389" y="909227"/>
                </a:lnTo>
                <a:lnTo>
                  <a:pt x="16662" y="894140"/>
                </a:lnTo>
                <a:lnTo>
                  <a:pt x="11108" y="877464"/>
                </a:lnTo>
                <a:lnTo>
                  <a:pt x="6347" y="860788"/>
                </a:lnTo>
                <a:lnTo>
                  <a:pt x="2380" y="844112"/>
                </a:lnTo>
                <a:lnTo>
                  <a:pt x="0" y="825054"/>
                </a:lnTo>
                <a:lnTo>
                  <a:pt x="0" y="806790"/>
                </a:lnTo>
                <a:lnTo>
                  <a:pt x="0" y="788526"/>
                </a:lnTo>
                <a:lnTo>
                  <a:pt x="2380" y="770262"/>
                </a:lnTo>
                <a:lnTo>
                  <a:pt x="6347" y="752793"/>
                </a:lnTo>
                <a:lnTo>
                  <a:pt x="11108" y="736117"/>
                </a:lnTo>
                <a:lnTo>
                  <a:pt x="16662" y="720235"/>
                </a:lnTo>
                <a:lnTo>
                  <a:pt x="25389" y="705147"/>
                </a:lnTo>
                <a:lnTo>
                  <a:pt x="33324" y="690854"/>
                </a:lnTo>
                <a:lnTo>
                  <a:pt x="42845" y="678148"/>
                </a:lnTo>
                <a:lnTo>
                  <a:pt x="52366" y="666237"/>
                </a:lnTo>
                <a:lnTo>
                  <a:pt x="64267" y="655120"/>
                </a:lnTo>
                <a:lnTo>
                  <a:pt x="76168" y="647179"/>
                </a:lnTo>
                <a:lnTo>
                  <a:pt x="88863" y="638444"/>
                </a:lnTo>
                <a:lnTo>
                  <a:pt x="102351" y="632886"/>
                </a:lnTo>
                <a:lnTo>
                  <a:pt x="116632" y="628121"/>
                </a:lnTo>
                <a:lnTo>
                  <a:pt x="130914" y="625739"/>
                </a:lnTo>
                <a:lnTo>
                  <a:pt x="145989" y="624151"/>
                </a:lnTo>
                <a:lnTo>
                  <a:pt x="159477" y="625739"/>
                </a:lnTo>
                <a:lnTo>
                  <a:pt x="171378" y="628121"/>
                </a:lnTo>
                <a:lnTo>
                  <a:pt x="181692" y="630503"/>
                </a:lnTo>
                <a:lnTo>
                  <a:pt x="192007" y="635268"/>
                </a:lnTo>
                <a:lnTo>
                  <a:pt x="201528" y="640032"/>
                </a:lnTo>
                <a:lnTo>
                  <a:pt x="210255" y="644797"/>
                </a:lnTo>
                <a:lnTo>
                  <a:pt x="217396" y="650356"/>
                </a:lnTo>
                <a:lnTo>
                  <a:pt x="224537" y="656708"/>
                </a:lnTo>
                <a:lnTo>
                  <a:pt x="234851" y="668620"/>
                </a:lnTo>
                <a:lnTo>
                  <a:pt x="241992" y="678943"/>
                </a:lnTo>
                <a:lnTo>
                  <a:pt x="248339" y="688472"/>
                </a:lnTo>
                <a:lnTo>
                  <a:pt x="253100" y="696413"/>
                </a:lnTo>
                <a:lnTo>
                  <a:pt x="257860" y="703559"/>
                </a:lnTo>
                <a:lnTo>
                  <a:pt x="262621" y="709912"/>
                </a:lnTo>
                <a:lnTo>
                  <a:pt x="268175" y="714676"/>
                </a:lnTo>
                <a:lnTo>
                  <a:pt x="272935" y="717853"/>
                </a:lnTo>
                <a:lnTo>
                  <a:pt x="279283" y="720235"/>
                </a:lnTo>
                <a:lnTo>
                  <a:pt x="284043" y="720235"/>
                </a:lnTo>
                <a:lnTo>
                  <a:pt x="289597" y="720235"/>
                </a:lnTo>
                <a:lnTo>
                  <a:pt x="294358" y="719441"/>
                </a:lnTo>
                <a:lnTo>
                  <a:pt x="299118" y="717059"/>
                </a:lnTo>
                <a:lnTo>
                  <a:pt x="303085" y="713088"/>
                </a:lnTo>
                <a:lnTo>
                  <a:pt x="306259" y="708324"/>
                </a:lnTo>
                <a:lnTo>
                  <a:pt x="308639" y="703559"/>
                </a:lnTo>
                <a:lnTo>
                  <a:pt x="311019" y="696413"/>
                </a:lnTo>
                <a:lnTo>
                  <a:pt x="311813" y="688472"/>
                </a:lnTo>
                <a:lnTo>
                  <a:pt x="313399" y="678943"/>
                </a:lnTo>
                <a:close/>
              </a:path>
            </a:pathLst>
          </a:custGeom>
          <a:noFill/>
          <a:ln>
            <a:noFill/>
          </a:ln>
        </p:spPr>
      </p:pic>
      <p:pic>
        <p:nvPicPr>
          <p:cNvPr descr="Graphical user interface, text, application&#10;&#10;Description automatically generated" id="509" name="Google Shape;509;p25"/>
          <p:cNvPicPr preferRelativeResize="0"/>
          <p:nvPr/>
        </p:nvPicPr>
        <p:blipFill rotWithShape="1">
          <a:blip r:embed="rId4">
            <a:alphaModFix/>
          </a:blip>
          <a:srcRect b="67093" l="59953" r="0" t="0"/>
          <a:stretch/>
        </p:blipFill>
        <p:spPr>
          <a:xfrm>
            <a:off x="6187923" y="652858"/>
            <a:ext cx="1885949" cy="1568450"/>
          </a:xfrm>
          <a:custGeom>
            <a:rect b="b" l="l" r="r" t="t"/>
            <a:pathLst>
              <a:path extrusionOk="0" h="1568450" w="1887538">
                <a:moveTo>
                  <a:pt x="316046" y="0"/>
                </a:moveTo>
                <a:lnTo>
                  <a:pt x="1887538" y="0"/>
                </a:lnTo>
                <a:lnTo>
                  <a:pt x="1887538" y="1568450"/>
                </a:lnTo>
                <a:lnTo>
                  <a:pt x="1207802" y="1568450"/>
                </a:lnTo>
                <a:lnTo>
                  <a:pt x="1198273" y="1568450"/>
                </a:lnTo>
                <a:lnTo>
                  <a:pt x="1191126" y="1566862"/>
                </a:lnTo>
                <a:lnTo>
                  <a:pt x="1183980" y="1564479"/>
                </a:lnTo>
                <a:lnTo>
                  <a:pt x="1177627" y="1562097"/>
                </a:lnTo>
                <a:lnTo>
                  <a:pt x="1172862" y="1558920"/>
                </a:lnTo>
                <a:lnTo>
                  <a:pt x="1169686" y="1554155"/>
                </a:lnTo>
                <a:lnTo>
                  <a:pt x="1167304" y="1549391"/>
                </a:lnTo>
                <a:lnTo>
                  <a:pt x="1165716" y="1544626"/>
                </a:lnTo>
                <a:lnTo>
                  <a:pt x="1165716" y="1539861"/>
                </a:lnTo>
                <a:lnTo>
                  <a:pt x="1167304" y="1535096"/>
                </a:lnTo>
                <a:lnTo>
                  <a:pt x="1169686" y="1528743"/>
                </a:lnTo>
                <a:lnTo>
                  <a:pt x="1172862" y="1523978"/>
                </a:lnTo>
                <a:lnTo>
                  <a:pt x="1177627" y="1518419"/>
                </a:lnTo>
                <a:lnTo>
                  <a:pt x="1182391" y="1513654"/>
                </a:lnTo>
                <a:lnTo>
                  <a:pt x="1189538" y="1508889"/>
                </a:lnTo>
                <a:lnTo>
                  <a:pt x="1198273" y="1504124"/>
                </a:lnTo>
                <a:lnTo>
                  <a:pt x="1208596" y="1497771"/>
                </a:lnTo>
                <a:lnTo>
                  <a:pt x="1218125" y="1491417"/>
                </a:lnTo>
                <a:lnTo>
                  <a:pt x="1230037" y="1479505"/>
                </a:lnTo>
                <a:lnTo>
                  <a:pt x="1235595" y="1473152"/>
                </a:lnTo>
                <a:lnTo>
                  <a:pt x="1241948" y="1465210"/>
                </a:lnTo>
                <a:lnTo>
                  <a:pt x="1247506" y="1456475"/>
                </a:lnTo>
                <a:lnTo>
                  <a:pt x="1252271" y="1446945"/>
                </a:lnTo>
                <a:lnTo>
                  <a:pt x="1256241" y="1437415"/>
                </a:lnTo>
                <a:lnTo>
                  <a:pt x="1259418" y="1427091"/>
                </a:lnTo>
                <a:lnTo>
                  <a:pt x="1261006" y="1413590"/>
                </a:lnTo>
                <a:lnTo>
                  <a:pt x="1261800" y="1400884"/>
                </a:lnTo>
                <a:lnTo>
                  <a:pt x="1261006" y="1386589"/>
                </a:lnTo>
                <a:lnTo>
                  <a:pt x="1258624" y="1372295"/>
                </a:lnTo>
                <a:lnTo>
                  <a:pt x="1253859" y="1358000"/>
                </a:lnTo>
                <a:lnTo>
                  <a:pt x="1247506" y="1343705"/>
                </a:lnTo>
                <a:lnTo>
                  <a:pt x="1239566" y="1331793"/>
                </a:lnTo>
                <a:lnTo>
                  <a:pt x="1230831" y="1319881"/>
                </a:lnTo>
                <a:lnTo>
                  <a:pt x="1220508" y="1307968"/>
                </a:lnTo>
                <a:lnTo>
                  <a:pt x="1208596" y="1297644"/>
                </a:lnTo>
                <a:lnTo>
                  <a:pt x="1195891" y="1288115"/>
                </a:lnTo>
                <a:lnTo>
                  <a:pt x="1181597" y="1279379"/>
                </a:lnTo>
                <a:lnTo>
                  <a:pt x="1167304" y="1272232"/>
                </a:lnTo>
                <a:lnTo>
                  <a:pt x="1150628" y="1266672"/>
                </a:lnTo>
                <a:lnTo>
                  <a:pt x="1133952" y="1261908"/>
                </a:lnTo>
                <a:lnTo>
                  <a:pt x="1115688" y="1258731"/>
                </a:lnTo>
                <a:lnTo>
                  <a:pt x="1098219" y="1256348"/>
                </a:lnTo>
                <a:lnTo>
                  <a:pt x="1080749" y="1254760"/>
                </a:lnTo>
                <a:lnTo>
                  <a:pt x="1061691" y="1256348"/>
                </a:lnTo>
                <a:lnTo>
                  <a:pt x="1043427" y="1258731"/>
                </a:lnTo>
                <a:lnTo>
                  <a:pt x="1025957" y="1261908"/>
                </a:lnTo>
                <a:lnTo>
                  <a:pt x="1009281" y="1266672"/>
                </a:lnTo>
                <a:lnTo>
                  <a:pt x="992605" y="1272232"/>
                </a:lnTo>
                <a:lnTo>
                  <a:pt x="978312" y="1279379"/>
                </a:lnTo>
                <a:lnTo>
                  <a:pt x="964018" y="1288115"/>
                </a:lnTo>
                <a:lnTo>
                  <a:pt x="951313" y="1297644"/>
                </a:lnTo>
                <a:lnTo>
                  <a:pt x="939402" y="1307968"/>
                </a:lnTo>
                <a:lnTo>
                  <a:pt x="928285" y="1319881"/>
                </a:lnTo>
                <a:lnTo>
                  <a:pt x="920344" y="1331793"/>
                </a:lnTo>
                <a:lnTo>
                  <a:pt x="911609" y="1343705"/>
                </a:lnTo>
                <a:lnTo>
                  <a:pt x="906050" y="1358000"/>
                </a:lnTo>
                <a:lnTo>
                  <a:pt x="901286" y="1372295"/>
                </a:lnTo>
                <a:lnTo>
                  <a:pt x="898903" y="1386589"/>
                </a:lnTo>
                <a:lnTo>
                  <a:pt x="897315" y="1400884"/>
                </a:lnTo>
                <a:lnTo>
                  <a:pt x="898903" y="1413590"/>
                </a:lnTo>
                <a:lnTo>
                  <a:pt x="899698" y="1427091"/>
                </a:lnTo>
                <a:lnTo>
                  <a:pt x="903668" y="1437415"/>
                </a:lnTo>
                <a:lnTo>
                  <a:pt x="906844" y="1446945"/>
                </a:lnTo>
                <a:lnTo>
                  <a:pt x="913197" y="1456475"/>
                </a:lnTo>
                <a:lnTo>
                  <a:pt x="917961" y="1465210"/>
                </a:lnTo>
                <a:lnTo>
                  <a:pt x="923520" y="1473152"/>
                </a:lnTo>
                <a:lnTo>
                  <a:pt x="929873" y="1479505"/>
                </a:lnTo>
                <a:lnTo>
                  <a:pt x="941784" y="1491417"/>
                </a:lnTo>
                <a:lnTo>
                  <a:pt x="951313" y="1497771"/>
                </a:lnTo>
                <a:lnTo>
                  <a:pt x="961636" y="1504124"/>
                </a:lnTo>
                <a:lnTo>
                  <a:pt x="970371" y="1508889"/>
                </a:lnTo>
                <a:lnTo>
                  <a:pt x="977518" y="1513654"/>
                </a:lnTo>
                <a:lnTo>
                  <a:pt x="983076" y="1518419"/>
                </a:lnTo>
                <a:lnTo>
                  <a:pt x="986253" y="1523978"/>
                </a:lnTo>
                <a:lnTo>
                  <a:pt x="990223" y="1528743"/>
                </a:lnTo>
                <a:lnTo>
                  <a:pt x="992605" y="1535096"/>
                </a:lnTo>
                <a:lnTo>
                  <a:pt x="993399" y="1539861"/>
                </a:lnTo>
                <a:lnTo>
                  <a:pt x="993399" y="1544626"/>
                </a:lnTo>
                <a:lnTo>
                  <a:pt x="992605" y="1549391"/>
                </a:lnTo>
                <a:lnTo>
                  <a:pt x="990223" y="1554155"/>
                </a:lnTo>
                <a:lnTo>
                  <a:pt x="986253" y="1558920"/>
                </a:lnTo>
                <a:lnTo>
                  <a:pt x="982282" y="1562097"/>
                </a:lnTo>
                <a:lnTo>
                  <a:pt x="975930" y="1564479"/>
                </a:lnTo>
                <a:lnTo>
                  <a:pt x="968783" y="1566862"/>
                </a:lnTo>
                <a:lnTo>
                  <a:pt x="961636" y="1568450"/>
                </a:lnTo>
                <a:lnTo>
                  <a:pt x="952107" y="1568450"/>
                </a:lnTo>
                <a:lnTo>
                  <a:pt x="316046" y="1568450"/>
                </a:lnTo>
                <a:lnTo>
                  <a:pt x="316046" y="1134843"/>
                </a:lnTo>
                <a:lnTo>
                  <a:pt x="313663" y="1134843"/>
                </a:lnTo>
                <a:lnTo>
                  <a:pt x="313663" y="935511"/>
                </a:lnTo>
                <a:lnTo>
                  <a:pt x="313663" y="925981"/>
                </a:lnTo>
                <a:lnTo>
                  <a:pt x="312075" y="917246"/>
                </a:lnTo>
                <a:lnTo>
                  <a:pt x="309693" y="910892"/>
                </a:lnTo>
                <a:lnTo>
                  <a:pt x="308105" y="904539"/>
                </a:lnTo>
                <a:lnTo>
                  <a:pt x="304134" y="899774"/>
                </a:lnTo>
                <a:lnTo>
                  <a:pt x="299370" y="896598"/>
                </a:lnTo>
                <a:lnTo>
                  <a:pt x="294605" y="894215"/>
                </a:lnTo>
                <a:lnTo>
                  <a:pt x="289841" y="892627"/>
                </a:lnTo>
                <a:lnTo>
                  <a:pt x="285076" y="892627"/>
                </a:lnTo>
                <a:lnTo>
                  <a:pt x="280312" y="894215"/>
                </a:lnTo>
                <a:lnTo>
                  <a:pt x="274753" y="896598"/>
                </a:lnTo>
                <a:lnTo>
                  <a:pt x="269989" y="899774"/>
                </a:lnTo>
                <a:lnTo>
                  <a:pt x="263636" y="904539"/>
                </a:lnTo>
                <a:lnTo>
                  <a:pt x="258872" y="910892"/>
                </a:lnTo>
                <a:lnTo>
                  <a:pt x="254107" y="917246"/>
                </a:lnTo>
                <a:lnTo>
                  <a:pt x="249343" y="925981"/>
                </a:lnTo>
                <a:lnTo>
                  <a:pt x="243784" y="935511"/>
                </a:lnTo>
                <a:lnTo>
                  <a:pt x="236637" y="945835"/>
                </a:lnTo>
                <a:lnTo>
                  <a:pt x="224726" y="957747"/>
                </a:lnTo>
                <a:lnTo>
                  <a:pt x="218373" y="964101"/>
                </a:lnTo>
                <a:lnTo>
                  <a:pt x="210433" y="968865"/>
                </a:lnTo>
                <a:lnTo>
                  <a:pt x="201698" y="974425"/>
                </a:lnTo>
                <a:lnTo>
                  <a:pt x="192963" y="979189"/>
                </a:lnTo>
                <a:lnTo>
                  <a:pt x="183434" y="983954"/>
                </a:lnTo>
                <a:lnTo>
                  <a:pt x="172316" y="986337"/>
                </a:lnTo>
                <a:lnTo>
                  <a:pt x="159611" y="988719"/>
                </a:lnTo>
                <a:lnTo>
                  <a:pt x="146112" y="988719"/>
                </a:lnTo>
                <a:lnTo>
                  <a:pt x="131818" y="988719"/>
                </a:lnTo>
                <a:lnTo>
                  <a:pt x="117525" y="985543"/>
                </a:lnTo>
                <a:lnTo>
                  <a:pt x="103231" y="981572"/>
                </a:lnTo>
                <a:lnTo>
                  <a:pt x="88938" y="974425"/>
                </a:lnTo>
                <a:lnTo>
                  <a:pt x="77820" y="967277"/>
                </a:lnTo>
                <a:lnTo>
                  <a:pt x="65909" y="957747"/>
                </a:lnTo>
                <a:lnTo>
                  <a:pt x="53998" y="947423"/>
                </a:lnTo>
                <a:lnTo>
                  <a:pt x="42881" y="936305"/>
                </a:lnTo>
                <a:lnTo>
                  <a:pt x="33352" y="923599"/>
                </a:lnTo>
                <a:lnTo>
                  <a:pt x="25411" y="909304"/>
                </a:lnTo>
                <a:lnTo>
                  <a:pt x="18264" y="894215"/>
                </a:lnTo>
                <a:lnTo>
                  <a:pt x="11911" y="878332"/>
                </a:lnTo>
                <a:lnTo>
                  <a:pt x="7147" y="861655"/>
                </a:lnTo>
                <a:lnTo>
                  <a:pt x="3971" y="844184"/>
                </a:lnTo>
                <a:lnTo>
                  <a:pt x="1588" y="825918"/>
                </a:lnTo>
                <a:lnTo>
                  <a:pt x="0" y="806858"/>
                </a:lnTo>
                <a:lnTo>
                  <a:pt x="1588" y="788593"/>
                </a:lnTo>
                <a:lnTo>
                  <a:pt x="3971" y="770327"/>
                </a:lnTo>
                <a:lnTo>
                  <a:pt x="7147" y="752856"/>
                </a:lnTo>
                <a:lnTo>
                  <a:pt x="11911" y="736179"/>
                </a:lnTo>
                <a:lnTo>
                  <a:pt x="18264" y="720296"/>
                </a:lnTo>
                <a:lnTo>
                  <a:pt x="25411" y="705207"/>
                </a:lnTo>
                <a:lnTo>
                  <a:pt x="33352" y="690912"/>
                </a:lnTo>
                <a:lnTo>
                  <a:pt x="42881" y="679000"/>
                </a:lnTo>
                <a:lnTo>
                  <a:pt x="53998" y="667088"/>
                </a:lnTo>
                <a:lnTo>
                  <a:pt x="65909" y="656764"/>
                </a:lnTo>
                <a:lnTo>
                  <a:pt x="77820" y="647234"/>
                </a:lnTo>
                <a:lnTo>
                  <a:pt x="88938" y="640087"/>
                </a:lnTo>
                <a:lnTo>
                  <a:pt x="103231" y="632939"/>
                </a:lnTo>
                <a:lnTo>
                  <a:pt x="117525" y="628968"/>
                </a:lnTo>
                <a:lnTo>
                  <a:pt x="131818" y="625792"/>
                </a:lnTo>
                <a:lnTo>
                  <a:pt x="146112" y="625792"/>
                </a:lnTo>
                <a:lnTo>
                  <a:pt x="159611" y="625792"/>
                </a:lnTo>
                <a:lnTo>
                  <a:pt x="172316" y="628174"/>
                </a:lnTo>
                <a:lnTo>
                  <a:pt x="183434" y="631351"/>
                </a:lnTo>
                <a:lnTo>
                  <a:pt x="192963" y="635322"/>
                </a:lnTo>
                <a:lnTo>
                  <a:pt x="201698" y="640087"/>
                </a:lnTo>
                <a:lnTo>
                  <a:pt x="210433" y="645646"/>
                </a:lnTo>
                <a:lnTo>
                  <a:pt x="218373" y="650411"/>
                </a:lnTo>
                <a:lnTo>
                  <a:pt x="224726" y="656764"/>
                </a:lnTo>
                <a:lnTo>
                  <a:pt x="236637" y="668676"/>
                </a:lnTo>
                <a:lnTo>
                  <a:pt x="243784" y="679000"/>
                </a:lnTo>
                <a:lnTo>
                  <a:pt x="249343" y="688530"/>
                </a:lnTo>
                <a:lnTo>
                  <a:pt x="254107" y="696471"/>
                </a:lnTo>
                <a:lnTo>
                  <a:pt x="258872" y="703619"/>
                </a:lnTo>
                <a:lnTo>
                  <a:pt x="263636" y="709972"/>
                </a:lnTo>
                <a:lnTo>
                  <a:pt x="269989" y="714737"/>
                </a:lnTo>
                <a:lnTo>
                  <a:pt x="274753" y="717913"/>
                </a:lnTo>
                <a:lnTo>
                  <a:pt x="280312" y="720296"/>
                </a:lnTo>
                <a:lnTo>
                  <a:pt x="285076" y="721884"/>
                </a:lnTo>
                <a:lnTo>
                  <a:pt x="289841" y="721884"/>
                </a:lnTo>
                <a:lnTo>
                  <a:pt x="294605" y="720296"/>
                </a:lnTo>
                <a:lnTo>
                  <a:pt x="299370" y="717913"/>
                </a:lnTo>
                <a:lnTo>
                  <a:pt x="304134" y="714737"/>
                </a:lnTo>
                <a:lnTo>
                  <a:pt x="308105" y="709972"/>
                </a:lnTo>
                <a:lnTo>
                  <a:pt x="309693" y="703619"/>
                </a:lnTo>
                <a:lnTo>
                  <a:pt x="312075" y="696471"/>
                </a:lnTo>
                <a:lnTo>
                  <a:pt x="313663" y="688530"/>
                </a:lnTo>
                <a:lnTo>
                  <a:pt x="313663" y="679000"/>
                </a:lnTo>
                <a:lnTo>
                  <a:pt x="313663" y="360545"/>
                </a:lnTo>
                <a:lnTo>
                  <a:pt x="316046" y="360545"/>
                </a:lnTo>
                <a:close/>
              </a:path>
            </a:pathLst>
          </a:custGeom>
          <a:noFill/>
          <a:ln>
            <a:noFill/>
          </a:ln>
        </p:spPr>
      </p:pic>
      <p:pic>
        <p:nvPicPr>
          <p:cNvPr descr="Graphical user interface, text, application&#10;&#10;Description automatically generated" id="510" name="Google Shape;510;p25"/>
          <p:cNvPicPr preferRelativeResize="0"/>
          <p:nvPr/>
        </p:nvPicPr>
        <p:blipFill rotWithShape="1">
          <a:blip r:embed="rId4">
            <a:alphaModFix/>
          </a:blip>
          <a:srcRect b="27457" l="0" r="66807" t="32941"/>
          <a:stretch/>
        </p:blipFill>
        <p:spPr>
          <a:xfrm>
            <a:off x="3382523" y="2226911"/>
            <a:ext cx="1564481" cy="1887537"/>
          </a:xfrm>
          <a:custGeom>
            <a:rect b="b" l="l" r="r" t="t"/>
            <a:pathLst>
              <a:path extrusionOk="0" h="1887537" w="1564481">
                <a:moveTo>
                  <a:pt x="0" y="0"/>
                </a:moveTo>
                <a:lnTo>
                  <a:pt x="709975" y="0"/>
                </a:lnTo>
                <a:lnTo>
                  <a:pt x="713151" y="5556"/>
                </a:lnTo>
                <a:lnTo>
                  <a:pt x="714739" y="11906"/>
                </a:lnTo>
                <a:lnTo>
                  <a:pt x="714739" y="19050"/>
                </a:lnTo>
                <a:lnTo>
                  <a:pt x="712357" y="26194"/>
                </a:lnTo>
                <a:lnTo>
                  <a:pt x="707592" y="33338"/>
                </a:lnTo>
                <a:lnTo>
                  <a:pt x="701239" y="39688"/>
                </a:lnTo>
                <a:lnTo>
                  <a:pt x="693297" y="46038"/>
                </a:lnTo>
                <a:lnTo>
                  <a:pt x="682179" y="51594"/>
                </a:lnTo>
                <a:lnTo>
                  <a:pt x="671855" y="57944"/>
                </a:lnTo>
                <a:lnTo>
                  <a:pt x="662325" y="65088"/>
                </a:lnTo>
                <a:lnTo>
                  <a:pt x="650413" y="75406"/>
                </a:lnTo>
                <a:lnTo>
                  <a:pt x="644854" y="82550"/>
                </a:lnTo>
                <a:lnTo>
                  <a:pt x="638501" y="89694"/>
                </a:lnTo>
                <a:lnTo>
                  <a:pt x="633736" y="99219"/>
                </a:lnTo>
                <a:lnTo>
                  <a:pt x="628177" y="107950"/>
                </a:lnTo>
                <a:lnTo>
                  <a:pt x="624206" y="118269"/>
                </a:lnTo>
                <a:lnTo>
                  <a:pt x="621030" y="129381"/>
                </a:lnTo>
                <a:lnTo>
                  <a:pt x="619441" y="141288"/>
                </a:lnTo>
                <a:lnTo>
                  <a:pt x="618647" y="153988"/>
                </a:lnTo>
                <a:lnTo>
                  <a:pt x="619441" y="169069"/>
                </a:lnTo>
                <a:lnTo>
                  <a:pt x="621824" y="183356"/>
                </a:lnTo>
                <a:lnTo>
                  <a:pt x="626589" y="197644"/>
                </a:lnTo>
                <a:lnTo>
                  <a:pt x="632942" y="211138"/>
                </a:lnTo>
                <a:lnTo>
                  <a:pt x="640883" y="223838"/>
                </a:lnTo>
                <a:lnTo>
                  <a:pt x="649619" y="235744"/>
                </a:lnTo>
                <a:lnTo>
                  <a:pt x="659943" y="247650"/>
                </a:lnTo>
                <a:lnTo>
                  <a:pt x="671855" y="258763"/>
                </a:lnTo>
                <a:lnTo>
                  <a:pt x="684562" y="266700"/>
                </a:lnTo>
                <a:lnTo>
                  <a:pt x="698856" y="276225"/>
                </a:lnTo>
                <a:lnTo>
                  <a:pt x="713151" y="283369"/>
                </a:lnTo>
                <a:lnTo>
                  <a:pt x="729828" y="288925"/>
                </a:lnTo>
                <a:lnTo>
                  <a:pt x="746505" y="293688"/>
                </a:lnTo>
                <a:lnTo>
                  <a:pt x="764771" y="297656"/>
                </a:lnTo>
                <a:lnTo>
                  <a:pt x="782242" y="300038"/>
                </a:lnTo>
                <a:lnTo>
                  <a:pt x="801302" y="300831"/>
                </a:lnTo>
                <a:lnTo>
                  <a:pt x="818773" y="300038"/>
                </a:lnTo>
                <a:lnTo>
                  <a:pt x="837039" y="297656"/>
                </a:lnTo>
                <a:lnTo>
                  <a:pt x="854510" y="293688"/>
                </a:lnTo>
                <a:lnTo>
                  <a:pt x="871187" y="288925"/>
                </a:lnTo>
                <a:lnTo>
                  <a:pt x="887864" y="283369"/>
                </a:lnTo>
                <a:lnTo>
                  <a:pt x="902159" y="276225"/>
                </a:lnTo>
                <a:lnTo>
                  <a:pt x="916454" y="266700"/>
                </a:lnTo>
                <a:lnTo>
                  <a:pt x="929160" y="258763"/>
                </a:lnTo>
                <a:lnTo>
                  <a:pt x="941073" y="247650"/>
                </a:lnTo>
                <a:lnTo>
                  <a:pt x="952191" y="235744"/>
                </a:lnTo>
                <a:lnTo>
                  <a:pt x="960132" y="223838"/>
                </a:lnTo>
                <a:lnTo>
                  <a:pt x="968868" y="211138"/>
                </a:lnTo>
                <a:lnTo>
                  <a:pt x="974427" y="197644"/>
                </a:lnTo>
                <a:lnTo>
                  <a:pt x="979192" y="183356"/>
                </a:lnTo>
                <a:lnTo>
                  <a:pt x="981574" y="169069"/>
                </a:lnTo>
                <a:lnTo>
                  <a:pt x="983163" y="153988"/>
                </a:lnTo>
                <a:lnTo>
                  <a:pt x="981574" y="141288"/>
                </a:lnTo>
                <a:lnTo>
                  <a:pt x="980780" y="129381"/>
                </a:lnTo>
                <a:lnTo>
                  <a:pt x="976809" y="118269"/>
                </a:lnTo>
                <a:lnTo>
                  <a:pt x="973633" y="107950"/>
                </a:lnTo>
                <a:lnTo>
                  <a:pt x="968868" y="99219"/>
                </a:lnTo>
                <a:lnTo>
                  <a:pt x="962515" y="89694"/>
                </a:lnTo>
                <a:lnTo>
                  <a:pt x="956956" y="82550"/>
                </a:lnTo>
                <a:lnTo>
                  <a:pt x="950602" y="75406"/>
                </a:lnTo>
                <a:lnTo>
                  <a:pt x="938690" y="65088"/>
                </a:lnTo>
                <a:lnTo>
                  <a:pt x="929160" y="57944"/>
                </a:lnTo>
                <a:lnTo>
                  <a:pt x="918836" y="51594"/>
                </a:lnTo>
                <a:lnTo>
                  <a:pt x="907718" y="46038"/>
                </a:lnTo>
                <a:lnTo>
                  <a:pt x="899777" y="39688"/>
                </a:lnTo>
                <a:lnTo>
                  <a:pt x="893423" y="33338"/>
                </a:lnTo>
                <a:lnTo>
                  <a:pt x="888659" y="26194"/>
                </a:lnTo>
                <a:lnTo>
                  <a:pt x="886276" y="19050"/>
                </a:lnTo>
                <a:lnTo>
                  <a:pt x="886276" y="11906"/>
                </a:lnTo>
                <a:lnTo>
                  <a:pt x="887864" y="5556"/>
                </a:lnTo>
                <a:lnTo>
                  <a:pt x="891041" y="0"/>
                </a:lnTo>
                <a:lnTo>
                  <a:pt x="1564481" y="0"/>
                </a:lnTo>
                <a:lnTo>
                  <a:pt x="1564481" y="714375"/>
                </a:lnTo>
                <a:lnTo>
                  <a:pt x="1558922" y="719931"/>
                </a:lnTo>
                <a:lnTo>
                  <a:pt x="1552569" y="723900"/>
                </a:lnTo>
                <a:lnTo>
                  <a:pt x="1545422" y="724694"/>
                </a:lnTo>
                <a:lnTo>
                  <a:pt x="1537480" y="722312"/>
                </a:lnTo>
                <a:lnTo>
                  <a:pt x="1530333" y="719137"/>
                </a:lnTo>
                <a:lnTo>
                  <a:pt x="1521597" y="711994"/>
                </a:lnTo>
                <a:lnTo>
                  <a:pt x="1514450" y="703262"/>
                </a:lnTo>
                <a:lnTo>
                  <a:pt x="1508891" y="691356"/>
                </a:lnTo>
                <a:lnTo>
                  <a:pt x="1502537" y="681831"/>
                </a:lnTo>
                <a:lnTo>
                  <a:pt x="1494596" y="671512"/>
                </a:lnTo>
                <a:lnTo>
                  <a:pt x="1483478" y="659606"/>
                </a:lnTo>
                <a:lnTo>
                  <a:pt x="1476330" y="653256"/>
                </a:lnTo>
                <a:lnTo>
                  <a:pt x="1469183" y="647700"/>
                </a:lnTo>
                <a:lnTo>
                  <a:pt x="1461242" y="642937"/>
                </a:lnTo>
                <a:lnTo>
                  <a:pt x="1451712" y="638175"/>
                </a:lnTo>
                <a:lnTo>
                  <a:pt x="1442182" y="633412"/>
                </a:lnTo>
                <a:lnTo>
                  <a:pt x="1430270" y="631031"/>
                </a:lnTo>
                <a:lnTo>
                  <a:pt x="1418357" y="628650"/>
                </a:lnTo>
                <a:lnTo>
                  <a:pt x="1405651" y="627062"/>
                </a:lnTo>
                <a:lnTo>
                  <a:pt x="1389768" y="628650"/>
                </a:lnTo>
                <a:lnTo>
                  <a:pt x="1375473" y="631031"/>
                </a:lnTo>
                <a:lnTo>
                  <a:pt x="1361179" y="635794"/>
                </a:lnTo>
                <a:lnTo>
                  <a:pt x="1348472" y="641350"/>
                </a:lnTo>
                <a:lnTo>
                  <a:pt x="1334972" y="650081"/>
                </a:lnTo>
                <a:lnTo>
                  <a:pt x="1323853" y="659606"/>
                </a:lnTo>
                <a:lnTo>
                  <a:pt x="1312735" y="669131"/>
                </a:lnTo>
                <a:lnTo>
                  <a:pt x="1302411" y="681037"/>
                </a:lnTo>
                <a:lnTo>
                  <a:pt x="1292882" y="693737"/>
                </a:lnTo>
                <a:lnTo>
                  <a:pt x="1284146" y="708025"/>
                </a:lnTo>
                <a:lnTo>
                  <a:pt x="1276998" y="723900"/>
                </a:lnTo>
                <a:lnTo>
                  <a:pt x="1271439" y="738981"/>
                </a:lnTo>
                <a:lnTo>
                  <a:pt x="1265086" y="755650"/>
                </a:lnTo>
                <a:lnTo>
                  <a:pt x="1261910" y="773112"/>
                </a:lnTo>
                <a:lnTo>
                  <a:pt x="1259527" y="791369"/>
                </a:lnTo>
                <a:lnTo>
                  <a:pt x="1259527" y="810419"/>
                </a:lnTo>
                <a:lnTo>
                  <a:pt x="1259527" y="827881"/>
                </a:lnTo>
                <a:lnTo>
                  <a:pt x="1261910" y="846931"/>
                </a:lnTo>
                <a:lnTo>
                  <a:pt x="1265086" y="863600"/>
                </a:lnTo>
                <a:lnTo>
                  <a:pt x="1271439" y="881062"/>
                </a:lnTo>
                <a:lnTo>
                  <a:pt x="1276998" y="896937"/>
                </a:lnTo>
                <a:lnTo>
                  <a:pt x="1284146" y="912019"/>
                </a:lnTo>
                <a:lnTo>
                  <a:pt x="1292882" y="925512"/>
                </a:lnTo>
                <a:lnTo>
                  <a:pt x="1302411" y="938212"/>
                </a:lnTo>
                <a:lnTo>
                  <a:pt x="1312735" y="950119"/>
                </a:lnTo>
                <a:lnTo>
                  <a:pt x="1323853" y="961231"/>
                </a:lnTo>
                <a:lnTo>
                  <a:pt x="1334972" y="969962"/>
                </a:lnTo>
                <a:lnTo>
                  <a:pt x="1348472" y="977106"/>
                </a:lnTo>
                <a:lnTo>
                  <a:pt x="1361179" y="983456"/>
                </a:lnTo>
                <a:lnTo>
                  <a:pt x="1375473" y="988219"/>
                </a:lnTo>
                <a:lnTo>
                  <a:pt x="1389768" y="990600"/>
                </a:lnTo>
                <a:lnTo>
                  <a:pt x="1405651" y="991394"/>
                </a:lnTo>
                <a:lnTo>
                  <a:pt x="1418357" y="991394"/>
                </a:lnTo>
                <a:lnTo>
                  <a:pt x="1430270" y="989012"/>
                </a:lnTo>
                <a:lnTo>
                  <a:pt x="1442182" y="985837"/>
                </a:lnTo>
                <a:lnTo>
                  <a:pt x="1451712" y="981869"/>
                </a:lnTo>
                <a:lnTo>
                  <a:pt x="1461242" y="977106"/>
                </a:lnTo>
                <a:lnTo>
                  <a:pt x="1469183" y="971550"/>
                </a:lnTo>
                <a:lnTo>
                  <a:pt x="1476330" y="965200"/>
                </a:lnTo>
                <a:lnTo>
                  <a:pt x="1483478" y="959644"/>
                </a:lnTo>
                <a:lnTo>
                  <a:pt x="1494596" y="949325"/>
                </a:lnTo>
                <a:lnTo>
                  <a:pt x="1502537" y="938212"/>
                </a:lnTo>
                <a:lnTo>
                  <a:pt x="1508891" y="928687"/>
                </a:lnTo>
                <a:lnTo>
                  <a:pt x="1514450" y="916781"/>
                </a:lnTo>
                <a:lnTo>
                  <a:pt x="1521597" y="907256"/>
                </a:lnTo>
                <a:lnTo>
                  <a:pt x="1530333" y="901700"/>
                </a:lnTo>
                <a:lnTo>
                  <a:pt x="1537480" y="896937"/>
                </a:lnTo>
                <a:lnTo>
                  <a:pt x="1545422" y="895350"/>
                </a:lnTo>
                <a:lnTo>
                  <a:pt x="1552569" y="896937"/>
                </a:lnTo>
                <a:lnTo>
                  <a:pt x="1558922" y="900112"/>
                </a:lnTo>
                <a:lnTo>
                  <a:pt x="1564481" y="906462"/>
                </a:lnTo>
                <a:lnTo>
                  <a:pt x="1564481" y="1573212"/>
                </a:lnTo>
                <a:lnTo>
                  <a:pt x="928366" y="1573212"/>
                </a:lnTo>
                <a:lnTo>
                  <a:pt x="918836" y="1574006"/>
                </a:lnTo>
                <a:lnTo>
                  <a:pt x="910101" y="1575594"/>
                </a:lnTo>
                <a:lnTo>
                  <a:pt x="902953" y="1577975"/>
                </a:lnTo>
                <a:lnTo>
                  <a:pt x="898188" y="1580356"/>
                </a:lnTo>
                <a:lnTo>
                  <a:pt x="893423" y="1583531"/>
                </a:lnTo>
                <a:lnTo>
                  <a:pt x="890247" y="1588294"/>
                </a:lnTo>
                <a:lnTo>
                  <a:pt x="887864" y="1592262"/>
                </a:lnTo>
                <a:lnTo>
                  <a:pt x="886276" y="1597819"/>
                </a:lnTo>
                <a:lnTo>
                  <a:pt x="886276" y="1602581"/>
                </a:lnTo>
                <a:lnTo>
                  <a:pt x="886276" y="1607344"/>
                </a:lnTo>
                <a:lnTo>
                  <a:pt x="888659" y="1613694"/>
                </a:lnTo>
                <a:lnTo>
                  <a:pt x="892629" y="1618456"/>
                </a:lnTo>
                <a:lnTo>
                  <a:pt x="897394" y="1624012"/>
                </a:lnTo>
                <a:lnTo>
                  <a:pt x="902953" y="1628775"/>
                </a:lnTo>
                <a:lnTo>
                  <a:pt x="910101" y="1633537"/>
                </a:lnTo>
                <a:lnTo>
                  <a:pt x="918836" y="1638300"/>
                </a:lnTo>
                <a:lnTo>
                  <a:pt x="928366" y="1644650"/>
                </a:lnTo>
                <a:lnTo>
                  <a:pt x="938690" y="1651793"/>
                </a:lnTo>
                <a:lnTo>
                  <a:pt x="950602" y="1662906"/>
                </a:lnTo>
                <a:lnTo>
                  <a:pt x="956956" y="1669256"/>
                </a:lnTo>
                <a:lnTo>
                  <a:pt x="962515" y="1677193"/>
                </a:lnTo>
                <a:lnTo>
                  <a:pt x="967280" y="1685925"/>
                </a:lnTo>
                <a:lnTo>
                  <a:pt x="972044" y="1693862"/>
                </a:lnTo>
                <a:lnTo>
                  <a:pt x="976809" y="1704975"/>
                </a:lnTo>
                <a:lnTo>
                  <a:pt x="979192" y="1715293"/>
                </a:lnTo>
                <a:lnTo>
                  <a:pt x="981574" y="1728787"/>
                </a:lnTo>
                <a:lnTo>
                  <a:pt x="983163" y="1740693"/>
                </a:lnTo>
                <a:lnTo>
                  <a:pt x="981574" y="1755775"/>
                </a:lnTo>
                <a:lnTo>
                  <a:pt x="979192" y="1770062"/>
                </a:lnTo>
                <a:lnTo>
                  <a:pt x="974427" y="1784350"/>
                </a:lnTo>
                <a:lnTo>
                  <a:pt x="968868" y="1797050"/>
                </a:lnTo>
                <a:lnTo>
                  <a:pt x="960132" y="1810543"/>
                </a:lnTo>
                <a:lnTo>
                  <a:pt x="950602" y="1822450"/>
                </a:lnTo>
                <a:lnTo>
                  <a:pt x="941073" y="1834356"/>
                </a:lnTo>
                <a:lnTo>
                  <a:pt x="929160" y="1844675"/>
                </a:lnTo>
                <a:lnTo>
                  <a:pt x="916454" y="1854200"/>
                </a:lnTo>
                <a:lnTo>
                  <a:pt x="902159" y="1862931"/>
                </a:lnTo>
                <a:lnTo>
                  <a:pt x="886276" y="1870075"/>
                </a:lnTo>
                <a:lnTo>
                  <a:pt x="871187" y="1875631"/>
                </a:lnTo>
                <a:lnTo>
                  <a:pt x="854510" y="1880393"/>
                </a:lnTo>
                <a:lnTo>
                  <a:pt x="837039" y="1884362"/>
                </a:lnTo>
                <a:lnTo>
                  <a:pt x="818773" y="1885950"/>
                </a:lnTo>
                <a:lnTo>
                  <a:pt x="799714" y="1887537"/>
                </a:lnTo>
                <a:lnTo>
                  <a:pt x="782242" y="1885950"/>
                </a:lnTo>
                <a:lnTo>
                  <a:pt x="763183" y="1884362"/>
                </a:lnTo>
                <a:lnTo>
                  <a:pt x="746505" y="1880393"/>
                </a:lnTo>
                <a:lnTo>
                  <a:pt x="729828" y="1875631"/>
                </a:lnTo>
                <a:lnTo>
                  <a:pt x="713151" y="1870075"/>
                </a:lnTo>
                <a:lnTo>
                  <a:pt x="698062" y="1862931"/>
                </a:lnTo>
                <a:lnTo>
                  <a:pt x="684562" y="1854200"/>
                </a:lnTo>
                <a:lnTo>
                  <a:pt x="671855" y="1844675"/>
                </a:lnTo>
                <a:lnTo>
                  <a:pt x="659943" y="1834356"/>
                </a:lnTo>
                <a:lnTo>
                  <a:pt x="649619" y="1822450"/>
                </a:lnTo>
                <a:lnTo>
                  <a:pt x="640089" y="1810543"/>
                </a:lnTo>
                <a:lnTo>
                  <a:pt x="632942" y="1797050"/>
                </a:lnTo>
                <a:lnTo>
                  <a:pt x="626589" y="1784350"/>
                </a:lnTo>
                <a:lnTo>
                  <a:pt x="621824" y="1770062"/>
                </a:lnTo>
                <a:lnTo>
                  <a:pt x="619441" y="1755775"/>
                </a:lnTo>
                <a:lnTo>
                  <a:pt x="618647" y="1740693"/>
                </a:lnTo>
                <a:lnTo>
                  <a:pt x="618647" y="1728787"/>
                </a:lnTo>
                <a:lnTo>
                  <a:pt x="621030" y="1715293"/>
                </a:lnTo>
                <a:lnTo>
                  <a:pt x="624206" y="1704975"/>
                </a:lnTo>
                <a:lnTo>
                  <a:pt x="628177" y="1693862"/>
                </a:lnTo>
                <a:lnTo>
                  <a:pt x="632942" y="1685925"/>
                </a:lnTo>
                <a:lnTo>
                  <a:pt x="638501" y="1677193"/>
                </a:lnTo>
                <a:lnTo>
                  <a:pt x="644854" y="1669256"/>
                </a:lnTo>
                <a:lnTo>
                  <a:pt x="650413" y="1662906"/>
                </a:lnTo>
                <a:lnTo>
                  <a:pt x="662325" y="1651793"/>
                </a:lnTo>
                <a:lnTo>
                  <a:pt x="671855" y="1644650"/>
                </a:lnTo>
                <a:lnTo>
                  <a:pt x="682179" y="1638300"/>
                </a:lnTo>
                <a:lnTo>
                  <a:pt x="689327" y="1633537"/>
                </a:lnTo>
                <a:lnTo>
                  <a:pt x="696474" y="1628775"/>
                </a:lnTo>
                <a:lnTo>
                  <a:pt x="702827" y="1624012"/>
                </a:lnTo>
                <a:lnTo>
                  <a:pt x="707592" y="1618456"/>
                </a:lnTo>
                <a:lnTo>
                  <a:pt x="710769" y="1613694"/>
                </a:lnTo>
                <a:lnTo>
                  <a:pt x="713151" y="1607344"/>
                </a:lnTo>
                <a:lnTo>
                  <a:pt x="714739" y="1602581"/>
                </a:lnTo>
                <a:lnTo>
                  <a:pt x="714739" y="1597819"/>
                </a:lnTo>
                <a:lnTo>
                  <a:pt x="713151" y="1592262"/>
                </a:lnTo>
                <a:lnTo>
                  <a:pt x="710769" y="1588294"/>
                </a:lnTo>
                <a:lnTo>
                  <a:pt x="707592" y="1583531"/>
                </a:lnTo>
                <a:lnTo>
                  <a:pt x="702827" y="1580356"/>
                </a:lnTo>
                <a:lnTo>
                  <a:pt x="696474" y="1577975"/>
                </a:lnTo>
                <a:lnTo>
                  <a:pt x="689327" y="1575594"/>
                </a:lnTo>
                <a:lnTo>
                  <a:pt x="681385" y="1574006"/>
                </a:lnTo>
                <a:lnTo>
                  <a:pt x="672649" y="1573212"/>
                </a:lnTo>
                <a:lnTo>
                  <a:pt x="0" y="1573212"/>
                </a:lnTo>
                <a:close/>
              </a:path>
            </a:pathLst>
          </a:custGeom>
          <a:noFill/>
          <a:ln>
            <a:noFill/>
          </a:ln>
        </p:spPr>
      </p:pic>
      <p:pic>
        <p:nvPicPr>
          <p:cNvPr descr="Graphical user interface, text, application&#10;&#10;Description automatically generated" id="511" name="Google Shape;511;p25"/>
          <p:cNvPicPr preferRelativeResize="0"/>
          <p:nvPr/>
        </p:nvPicPr>
        <p:blipFill rotWithShape="1">
          <a:blip r:embed="rId4">
            <a:alphaModFix/>
          </a:blip>
          <a:srcRect b="34052" l="26659" r="26659" t="33041"/>
          <a:stretch/>
        </p:blipFill>
        <p:spPr>
          <a:xfrm>
            <a:off x="4631886" y="2212535"/>
            <a:ext cx="2200275" cy="1568450"/>
          </a:xfrm>
          <a:custGeom>
            <a:rect b="b" l="l" r="r" t="t"/>
            <a:pathLst>
              <a:path extrusionOk="0" h="1568450" w="2200275">
                <a:moveTo>
                  <a:pt x="314212" y="0"/>
                </a:moveTo>
                <a:lnTo>
                  <a:pt x="993417" y="0"/>
                </a:lnTo>
                <a:lnTo>
                  <a:pt x="1002145" y="794"/>
                </a:lnTo>
                <a:lnTo>
                  <a:pt x="1010080" y="2381"/>
                </a:lnTo>
                <a:lnTo>
                  <a:pt x="1017221" y="4763"/>
                </a:lnTo>
                <a:lnTo>
                  <a:pt x="1023568" y="7144"/>
                </a:lnTo>
                <a:lnTo>
                  <a:pt x="1028329" y="10319"/>
                </a:lnTo>
                <a:lnTo>
                  <a:pt x="1031503" y="14288"/>
                </a:lnTo>
                <a:lnTo>
                  <a:pt x="1033883" y="19050"/>
                </a:lnTo>
                <a:lnTo>
                  <a:pt x="1035470" y="23813"/>
                </a:lnTo>
                <a:lnTo>
                  <a:pt x="1035470" y="29369"/>
                </a:lnTo>
                <a:lnTo>
                  <a:pt x="1033883" y="34131"/>
                </a:lnTo>
                <a:lnTo>
                  <a:pt x="1031503" y="39688"/>
                </a:lnTo>
                <a:lnTo>
                  <a:pt x="1028329" y="44450"/>
                </a:lnTo>
                <a:lnTo>
                  <a:pt x="1023568" y="50800"/>
                </a:lnTo>
                <a:lnTo>
                  <a:pt x="1017221" y="55563"/>
                </a:lnTo>
                <a:lnTo>
                  <a:pt x="1011666" y="60325"/>
                </a:lnTo>
                <a:lnTo>
                  <a:pt x="1002938" y="65088"/>
                </a:lnTo>
                <a:lnTo>
                  <a:pt x="992623" y="70644"/>
                </a:lnTo>
                <a:lnTo>
                  <a:pt x="983102" y="77788"/>
                </a:lnTo>
                <a:lnTo>
                  <a:pt x="971200" y="88900"/>
                </a:lnTo>
                <a:lnTo>
                  <a:pt x="965646" y="96044"/>
                </a:lnTo>
                <a:lnTo>
                  <a:pt x="959298" y="103188"/>
                </a:lnTo>
                <a:lnTo>
                  <a:pt x="953744" y="111125"/>
                </a:lnTo>
                <a:lnTo>
                  <a:pt x="948983" y="120650"/>
                </a:lnTo>
                <a:lnTo>
                  <a:pt x="945015" y="131763"/>
                </a:lnTo>
                <a:lnTo>
                  <a:pt x="941842" y="142081"/>
                </a:lnTo>
                <a:lnTo>
                  <a:pt x="939461" y="153988"/>
                </a:lnTo>
                <a:lnTo>
                  <a:pt x="939461" y="166688"/>
                </a:lnTo>
                <a:lnTo>
                  <a:pt x="940255" y="182563"/>
                </a:lnTo>
                <a:lnTo>
                  <a:pt x="942635" y="196850"/>
                </a:lnTo>
                <a:lnTo>
                  <a:pt x="947396" y="211138"/>
                </a:lnTo>
                <a:lnTo>
                  <a:pt x="953744" y="223838"/>
                </a:lnTo>
                <a:lnTo>
                  <a:pt x="960885" y="237331"/>
                </a:lnTo>
                <a:lnTo>
                  <a:pt x="970406" y="249238"/>
                </a:lnTo>
                <a:lnTo>
                  <a:pt x="980721" y="261144"/>
                </a:lnTo>
                <a:lnTo>
                  <a:pt x="992623" y="269875"/>
                </a:lnTo>
                <a:lnTo>
                  <a:pt x="1005319" y="279400"/>
                </a:lnTo>
                <a:lnTo>
                  <a:pt x="1018808" y="288131"/>
                </a:lnTo>
                <a:lnTo>
                  <a:pt x="1033883" y="296069"/>
                </a:lnTo>
                <a:lnTo>
                  <a:pt x="1050546" y="302419"/>
                </a:lnTo>
                <a:lnTo>
                  <a:pt x="1067209" y="307181"/>
                </a:lnTo>
                <a:lnTo>
                  <a:pt x="1083872" y="310356"/>
                </a:lnTo>
                <a:lnTo>
                  <a:pt x="1102915" y="312738"/>
                </a:lnTo>
                <a:lnTo>
                  <a:pt x="1120371" y="314325"/>
                </a:lnTo>
                <a:lnTo>
                  <a:pt x="1139414" y="312738"/>
                </a:lnTo>
                <a:lnTo>
                  <a:pt x="1157664" y="310356"/>
                </a:lnTo>
                <a:lnTo>
                  <a:pt x="1175120" y="307181"/>
                </a:lnTo>
                <a:lnTo>
                  <a:pt x="1191783" y="302419"/>
                </a:lnTo>
                <a:lnTo>
                  <a:pt x="1206859" y="296069"/>
                </a:lnTo>
                <a:lnTo>
                  <a:pt x="1222728" y="288131"/>
                </a:lnTo>
                <a:lnTo>
                  <a:pt x="1237010" y="279400"/>
                </a:lnTo>
                <a:lnTo>
                  <a:pt x="1249706" y="269875"/>
                </a:lnTo>
                <a:lnTo>
                  <a:pt x="1261608" y="261144"/>
                </a:lnTo>
                <a:lnTo>
                  <a:pt x="1272716" y="249238"/>
                </a:lnTo>
                <a:lnTo>
                  <a:pt x="1280651" y="237331"/>
                </a:lnTo>
                <a:lnTo>
                  <a:pt x="1289379" y="223838"/>
                </a:lnTo>
                <a:lnTo>
                  <a:pt x="1294933" y="211138"/>
                </a:lnTo>
                <a:lnTo>
                  <a:pt x="1299694" y="196850"/>
                </a:lnTo>
                <a:lnTo>
                  <a:pt x="1302074" y="182563"/>
                </a:lnTo>
                <a:lnTo>
                  <a:pt x="1303661" y="166688"/>
                </a:lnTo>
                <a:lnTo>
                  <a:pt x="1302074" y="153988"/>
                </a:lnTo>
                <a:lnTo>
                  <a:pt x="1299694" y="142081"/>
                </a:lnTo>
                <a:lnTo>
                  <a:pt x="1297313" y="131763"/>
                </a:lnTo>
                <a:lnTo>
                  <a:pt x="1292553" y="120650"/>
                </a:lnTo>
                <a:lnTo>
                  <a:pt x="1287792" y="111125"/>
                </a:lnTo>
                <a:lnTo>
                  <a:pt x="1283031" y="103188"/>
                </a:lnTo>
                <a:lnTo>
                  <a:pt x="1277477" y="96044"/>
                </a:lnTo>
                <a:lnTo>
                  <a:pt x="1271129" y="88900"/>
                </a:lnTo>
                <a:lnTo>
                  <a:pt x="1259227" y="77788"/>
                </a:lnTo>
                <a:lnTo>
                  <a:pt x="1248912" y="70644"/>
                </a:lnTo>
                <a:lnTo>
                  <a:pt x="1239391" y="65088"/>
                </a:lnTo>
                <a:lnTo>
                  <a:pt x="1230662" y="60325"/>
                </a:lnTo>
                <a:lnTo>
                  <a:pt x="1223521" y="55563"/>
                </a:lnTo>
                <a:lnTo>
                  <a:pt x="1217967" y="50800"/>
                </a:lnTo>
                <a:lnTo>
                  <a:pt x="1213206" y="44450"/>
                </a:lnTo>
                <a:lnTo>
                  <a:pt x="1209239" y="39688"/>
                </a:lnTo>
                <a:lnTo>
                  <a:pt x="1208445" y="34131"/>
                </a:lnTo>
                <a:lnTo>
                  <a:pt x="1206859" y="29369"/>
                </a:lnTo>
                <a:lnTo>
                  <a:pt x="1206859" y="23813"/>
                </a:lnTo>
                <a:lnTo>
                  <a:pt x="1208445" y="19050"/>
                </a:lnTo>
                <a:lnTo>
                  <a:pt x="1210826" y="14288"/>
                </a:lnTo>
                <a:lnTo>
                  <a:pt x="1214000" y="10319"/>
                </a:lnTo>
                <a:lnTo>
                  <a:pt x="1218761" y="7144"/>
                </a:lnTo>
                <a:lnTo>
                  <a:pt x="1223521" y="4763"/>
                </a:lnTo>
                <a:lnTo>
                  <a:pt x="1230662" y="2381"/>
                </a:lnTo>
                <a:lnTo>
                  <a:pt x="1239391" y="794"/>
                </a:lnTo>
                <a:lnTo>
                  <a:pt x="1248912" y="0"/>
                </a:lnTo>
                <a:lnTo>
                  <a:pt x="1884477" y="0"/>
                </a:lnTo>
                <a:lnTo>
                  <a:pt x="1884477" y="434181"/>
                </a:lnTo>
                <a:lnTo>
                  <a:pt x="1885270" y="434181"/>
                </a:lnTo>
                <a:lnTo>
                  <a:pt x="1885270" y="633413"/>
                </a:lnTo>
                <a:lnTo>
                  <a:pt x="1886857" y="642938"/>
                </a:lnTo>
                <a:lnTo>
                  <a:pt x="1887650" y="652463"/>
                </a:lnTo>
                <a:lnTo>
                  <a:pt x="1890031" y="659606"/>
                </a:lnTo>
                <a:lnTo>
                  <a:pt x="1893998" y="665163"/>
                </a:lnTo>
                <a:lnTo>
                  <a:pt x="1899552" y="671513"/>
                </a:lnTo>
                <a:lnTo>
                  <a:pt x="1906694" y="674688"/>
                </a:lnTo>
                <a:lnTo>
                  <a:pt x="1913835" y="674688"/>
                </a:lnTo>
                <a:lnTo>
                  <a:pt x="1920976" y="673894"/>
                </a:lnTo>
                <a:lnTo>
                  <a:pt x="1929704" y="669925"/>
                </a:lnTo>
                <a:lnTo>
                  <a:pt x="1936845" y="662781"/>
                </a:lnTo>
                <a:lnTo>
                  <a:pt x="1943986" y="654844"/>
                </a:lnTo>
                <a:lnTo>
                  <a:pt x="1951128" y="642938"/>
                </a:lnTo>
                <a:lnTo>
                  <a:pt x="1956682" y="633413"/>
                </a:lnTo>
                <a:lnTo>
                  <a:pt x="1963823" y="622300"/>
                </a:lnTo>
                <a:lnTo>
                  <a:pt x="1974931" y="611188"/>
                </a:lnTo>
                <a:lnTo>
                  <a:pt x="1982073" y="604838"/>
                </a:lnTo>
                <a:lnTo>
                  <a:pt x="1989214" y="599281"/>
                </a:lnTo>
                <a:lnTo>
                  <a:pt x="1997942" y="594519"/>
                </a:lnTo>
                <a:lnTo>
                  <a:pt x="2006670" y="589756"/>
                </a:lnTo>
                <a:lnTo>
                  <a:pt x="2016985" y="584994"/>
                </a:lnTo>
                <a:lnTo>
                  <a:pt x="2028094" y="582613"/>
                </a:lnTo>
                <a:lnTo>
                  <a:pt x="2039996" y="580231"/>
                </a:lnTo>
                <a:lnTo>
                  <a:pt x="2052691" y="578644"/>
                </a:lnTo>
                <a:lnTo>
                  <a:pt x="2068560" y="580231"/>
                </a:lnTo>
                <a:lnTo>
                  <a:pt x="2082843" y="582613"/>
                </a:lnTo>
                <a:lnTo>
                  <a:pt x="2097125" y="587375"/>
                </a:lnTo>
                <a:lnTo>
                  <a:pt x="2109820" y="592931"/>
                </a:lnTo>
                <a:lnTo>
                  <a:pt x="2122516" y="601663"/>
                </a:lnTo>
                <a:lnTo>
                  <a:pt x="2134418" y="609600"/>
                </a:lnTo>
                <a:lnTo>
                  <a:pt x="2146320" y="619919"/>
                </a:lnTo>
                <a:lnTo>
                  <a:pt x="2157428" y="631825"/>
                </a:lnTo>
                <a:lnTo>
                  <a:pt x="2165363" y="645319"/>
                </a:lnTo>
                <a:lnTo>
                  <a:pt x="2174884" y="659606"/>
                </a:lnTo>
                <a:lnTo>
                  <a:pt x="2182025" y="674688"/>
                </a:lnTo>
                <a:lnTo>
                  <a:pt x="2188373" y="690563"/>
                </a:lnTo>
                <a:lnTo>
                  <a:pt x="2193134" y="707231"/>
                </a:lnTo>
                <a:lnTo>
                  <a:pt x="2196308" y="724694"/>
                </a:lnTo>
                <a:lnTo>
                  <a:pt x="2198688" y="742156"/>
                </a:lnTo>
                <a:lnTo>
                  <a:pt x="2200275" y="761206"/>
                </a:lnTo>
                <a:lnTo>
                  <a:pt x="2198688" y="779463"/>
                </a:lnTo>
                <a:lnTo>
                  <a:pt x="2196308" y="798513"/>
                </a:lnTo>
                <a:lnTo>
                  <a:pt x="2193134" y="815181"/>
                </a:lnTo>
                <a:lnTo>
                  <a:pt x="2188373" y="831850"/>
                </a:lnTo>
                <a:lnTo>
                  <a:pt x="2182025" y="847725"/>
                </a:lnTo>
                <a:lnTo>
                  <a:pt x="2174884" y="863600"/>
                </a:lnTo>
                <a:lnTo>
                  <a:pt x="2165363" y="876300"/>
                </a:lnTo>
                <a:lnTo>
                  <a:pt x="2157428" y="889794"/>
                </a:lnTo>
                <a:lnTo>
                  <a:pt x="2146320" y="901700"/>
                </a:lnTo>
                <a:lnTo>
                  <a:pt x="2134418" y="912019"/>
                </a:lnTo>
                <a:lnTo>
                  <a:pt x="2122516" y="921544"/>
                </a:lnTo>
                <a:lnTo>
                  <a:pt x="2109820" y="928688"/>
                </a:lnTo>
                <a:lnTo>
                  <a:pt x="2097125" y="935038"/>
                </a:lnTo>
                <a:lnTo>
                  <a:pt x="2082843" y="939800"/>
                </a:lnTo>
                <a:lnTo>
                  <a:pt x="2068560" y="942181"/>
                </a:lnTo>
                <a:lnTo>
                  <a:pt x="2052691" y="942975"/>
                </a:lnTo>
                <a:lnTo>
                  <a:pt x="2039996" y="942975"/>
                </a:lnTo>
                <a:lnTo>
                  <a:pt x="2028094" y="940594"/>
                </a:lnTo>
                <a:lnTo>
                  <a:pt x="2016985" y="937419"/>
                </a:lnTo>
                <a:lnTo>
                  <a:pt x="2006670" y="933450"/>
                </a:lnTo>
                <a:lnTo>
                  <a:pt x="1997942" y="928688"/>
                </a:lnTo>
                <a:lnTo>
                  <a:pt x="1989214" y="923131"/>
                </a:lnTo>
                <a:lnTo>
                  <a:pt x="1982073" y="916781"/>
                </a:lnTo>
                <a:lnTo>
                  <a:pt x="1974931" y="911225"/>
                </a:lnTo>
                <a:lnTo>
                  <a:pt x="1963823" y="899319"/>
                </a:lnTo>
                <a:lnTo>
                  <a:pt x="1956682" y="889794"/>
                </a:lnTo>
                <a:lnTo>
                  <a:pt x="1951128" y="878681"/>
                </a:lnTo>
                <a:lnTo>
                  <a:pt x="1943986" y="868363"/>
                </a:lnTo>
                <a:lnTo>
                  <a:pt x="1936845" y="858838"/>
                </a:lnTo>
                <a:lnTo>
                  <a:pt x="1929704" y="852488"/>
                </a:lnTo>
                <a:lnTo>
                  <a:pt x="1920976" y="847725"/>
                </a:lnTo>
                <a:lnTo>
                  <a:pt x="1913835" y="846931"/>
                </a:lnTo>
                <a:lnTo>
                  <a:pt x="1906694" y="847725"/>
                </a:lnTo>
                <a:lnTo>
                  <a:pt x="1899552" y="851694"/>
                </a:lnTo>
                <a:lnTo>
                  <a:pt x="1893998" y="856456"/>
                </a:lnTo>
                <a:lnTo>
                  <a:pt x="1890031" y="862013"/>
                </a:lnTo>
                <a:lnTo>
                  <a:pt x="1887650" y="870744"/>
                </a:lnTo>
                <a:lnTo>
                  <a:pt x="1886857" y="878681"/>
                </a:lnTo>
                <a:lnTo>
                  <a:pt x="1885270" y="888206"/>
                </a:lnTo>
                <a:lnTo>
                  <a:pt x="1885270" y="1207294"/>
                </a:lnTo>
                <a:lnTo>
                  <a:pt x="1884477" y="1207294"/>
                </a:lnTo>
                <a:lnTo>
                  <a:pt x="1884477" y="1568450"/>
                </a:lnTo>
                <a:lnTo>
                  <a:pt x="1206065" y="1568450"/>
                </a:lnTo>
                <a:lnTo>
                  <a:pt x="1196544" y="1568450"/>
                </a:lnTo>
                <a:lnTo>
                  <a:pt x="1188609" y="1566069"/>
                </a:lnTo>
                <a:lnTo>
                  <a:pt x="1181468" y="1564481"/>
                </a:lnTo>
                <a:lnTo>
                  <a:pt x="1176707" y="1561306"/>
                </a:lnTo>
                <a:lnTo>
                  <a:pt x="1171946" y="1557338"/>
                </a:lnTo>
                <a:lnTo>
                  <a:pt x="1167979" y="1554163"/>
                </a:lnTo>
                <a:lnTo>
                  <a:pt x="1165598" y="1549400"/>
                </a:lnTo>
                <a:lnTo>
                  <a:pt x="1164805" y="1544638"/>
                </a:lnTo>
                <a:lnTo>
                  <a:pt x="1164805" y="1539875"/>
                </a:lnTo>
                <a:lnTo>
                  <a:pt x="1164805" y="1534319"/>
                </a:lnTo>
                <a:lnTo>
                  <a:pt x="1167185" y="1529556"/>
                </a:lnTo>
                <a:lnTo>
                  <a:pt x="1170359" y="1523206"/>
                </a:lnTo>
                <a:lnTo>
                  <a:pt x="1175120" y="1518444"/>
                </a:lnTo>
                <a:lnTo>
                  <a:pt x="1181468" y="1512888"/>
                </a:lnTo>
                <a:lnTo>
                  <a:pt x="1188609" y="1508125"/>
                </a:lnTo>
                <a:lnTo>
                  <a:pt x="1196544" y="1503363"/>
                </a:lnTo>
                <a:lnTo>
                  <a:pt x="1206065" y="1497013"/>
                </a:lnTo>
                <a:lnTo>
                  <a:pt x="1216380" y="1489869"/>
                </a:lnTo>
                <a:lnTo>
                  <a:pt x="1228282" y="1479550"/>
                </a:lnTo>
                <a:lnTo>
                  <a:pt x="1234630" y="1472406"/>
                </a:lnTo>
                <a:lnTo>
                  <a:pt x="1240184" y="1465263"/>
                </a:lnTo>
                <a:lnTo>
                  <a:pt x="1244945" y="1456531"/>
                </a:lnTo>
                <a:lnTo>
                  <a:pt x="1249706" y="1447006"/>
                </a:lnTo>
                <a:lnTo>
                  <a:pt x="1254466" y="1436688"/>
                </a:lnTo>
                <a:lnTo>
                  <a:pt x="1256847" y="1425575"/>
                </a:lnTo>
                <a:lnTo>
                  <a:pt x="1259227" y="1414463"/>
                </a:lnTo>
                <a:lnTo>
                  <a:pt x="1260814" y="1400969"/>
                </a:lnTo>
                <a:lnTo>
                  <a:pt x="1259227" y="1385888"/>
                </a:lnTo>
                <a:lnTo>
                  <a:pt x="1256847" y="1371600"/>
                </a:lnTo>
                <a:lnTo>
                  <a:pt x="1252086" y="1357313"/>
                </a:lnTo>
                <a:lnTo>
                  <a:pt x="1246532" y="1343819"/>
                </a:lnTo>
                <a:lnTo>
                  <a:pt x="1237804" y="1331119"/>
                </a:lnTo>
                <a:lnTo>
                  <a:pt x="1228282" y="1319213"/>
                </a:lnTo>
                <a:lnTo>
                  <a:pt x="1218761" y="1308100"/>
                </a:lnTo>
                <a:lnTo>
                  <a:pt x="1206859" y="1297781"/>
                </a:lnTo>
                <a:lnTo>
                  <a:pt x="1194163" y="1288256"/>
                </a:lnTo>
                <a:lnTo>
                  <a:pt x="1179881" y="1280319"/>
                </a:lnTo>
                <a:lnTo>
                  <a:pt x="1164805" y="1273175"/>
                </a:lnTo>
                <a:lnTo>
                  <a:pt x="1148936" y="1266031"/>
                </a:lnTo>
                <a:lnTo>
                  <a:pt x="1132273" y="1261269"/>
                </a:lnTo>
                <a:lnTo>
                  <a:pt x="1114817" y="1257300"/>
                </a:lnTo>
                <a:lnTo>
                  <a:pt x="1096567" y="1254919"/>
                </a:lnTo>
                <a:lnTo>
                  <a:pt x="1078317" y="1254919"/>
                </a:lnTo>
                <a:lnTo>
                  <a:pt x="1060068" y="1254919"/>
                </a:lnTo>
                <a:lnTo>
                  <a:pt x="1041025" y="1257300"/>
                </a:lnTo>
                <a:lnTo>
                  <a:pt x="1024362" y="1261269"/>
                </a:lnTo>
                <a:lnTo>
                  <a:pt x="1006906" y="1266031"/>
                </a:lnTo>
                <a:lnTo>
                  <a:pt x="991036" y="1273175"/>
                </a:lnTo>
                <a:lnTo>
                  <a:pt x="975961" y="1280319"/>
                </a:lnTo>
                <a:lnTo>
                  <a:pt x="963265" y="1288256"/>
                </a:lnTo>
                <a:lnTo>
                  <a:pt x="949776" y="1297781"/>
                </a:lnTo>
                <a:lnTo>
                  <a:pt x="937874" y="1308100"/>
                </a:lnTo>
                <a:lnTo>
                  <a:pt x="927559" y="1319213"/>
                </a:lnTo>
                <a:lnTo>
                  <a:pt x="918038" y="1331119"/>
                </a:lnTo>
                <a:lnTo>
                  <a:pt x="910897" y="1343819"/>
                </a:lnTo>
                <a:lnTo>
                  <a:pt x="904549" y="1357313"/>
                </a:lnTo>
                <a:lnTo>
                  <a:pt x="899788" y="1371600"/>
                </a:lnTo>
                <a:lnTo>
                  <a:pt x="897408" y="1385888"/>
                </a:lnTo>
                <a:lnTo>
                  <a:pt x="896614" y="1400969"/>
                </a:lnTo>
                <a:lnTo>
                  <a:pt x="896614" y="1414463"/>
                </a:lnTo>
                <a:lnTo>
                  <a:pt x="898995" y="1425575"/>
                </a:lnTo>
                <a:lnTo>
                  <a:pt x="902168" y="1436688"/>
                </a:lnTo>
                <a:lnTo>
                  <a:pt x="906136" y="1447006"/>
                </a:lnTo>
                <a:lnTo>
                  <a:pt x="910897" y="1456531"/>
                </a:lnTo>
                <a:lnTo>
                  <a:pt x="916451" y="1465263"/>
                </a:lnTo>
                <a:lnTo>
                  <a:pt x="922799" y="1472406"/>
                </a:lnTo>
                <a:lnTo>
                  <a:pt x="928353" y="1479550"/>
                </a:lnTo>
                <a:lnTo>
                  <a:pt x="940255" y="1489869"/>
                </a:lnTo>
                <a:lnTo>
                  <a:pt x="949776" y="1497013"/>
                </a:lnTo>
                <a:lnTo>
                  <a:pt x="960885" y="1503363"/>
                </a:lnTo>
                <a:lnTo>
                  <a:pt x="968026" y="1508125"/>
                </a:lnTo>
                <a:lnTo>
                  <a:pt x="975167" y="1512888"/>
                </a:lnTo>
                <a:lnTo>
                  <a:pt x="980721" y="1518444"/>
                </a:lnTo>
                <a:lnTo>
                  <a:pt x="985482" y="1523206"/>
                </a:lnTo>
                <a:lnTo>
                  <a:pt x="988656" y="1529556"/>
                </a:lnTo>
                <a:lnTo>
                  <a:pt x="991036" y="1534319"/>
                </a:lnTo>
                <a:lnTo>
                  <a:pt x="992623" y="1539875"/>
                </a:lnTo>
                <a:lnTo>
                  <a:pt x="992623" y="1544638"/>
                </a:lnTo>
                <a:lnTo>
                  <a:pt x="991036" y="1549400"/>
                </a:lnTo>
                <a:lnTo>
                  <a:pt x="988656" y="1554163"/>
                </a:lnTo>
                <a:lnTo>
                  <a:pt x="985482" y="1557338"/>
                </a:lnTo>
                <a:lnTo>
                  <a:pt x="980721" y="1561306"/>
                </a:lnTo>
                <a:lnTo>
                  <a:pt x="975167" y="1564481"/>
                </a:lnTo>
                <a:lnTo>
                  <a:pt x="968026" y="1566069"/>
                </a:lnTo>
                <a:lnTo>
                  <a:pt x="959298" y="1568450"/>
                </a:lnTo>
                <a:lnTo>
                  <a:pt x="951363" y="1568450"/>
                </a:lnTo>
                <a:lnTo>
                  <a:pt x="314212" y="1568450"/>
                </a:lnTo>
                <a:lnTo>
                  <a:pt x="314212" y="1134269"/>
                </a:lnTo>
                <a:lnTo>
                  <a:pt x="312625" y="1134269"/>
                </a:lnTo>
                <a:lnTo>
                  <a:pt x="312625" y="935038"/>
                </a:lnTo>
                <a:lnTo>
                  <a:pt x="312625" y="925513"/>
                </a:lnTo>
                <a:lnTo>
                  <a:pt x="310244" y="915988"/>
                </a:lnTo>
                <a:lnTo>
                  <a:pt x="307864" y="908844"/>
                </a:lnTo>
                <a:lnTo>
                  <a:pt x="304690" y="902494"/>
                </a:lnTo>
                <a:lnTo>
                  <a:pt x="299929" y="896938"/>
                </a:lnTo>
                <a:lnTo>
                  <a:pt x="292788" y="894556"/>
                </a:lnTo>
                <a:lnTo>
                  <a:pt x="285647" y="892969"/>
                </a:lnTo>
                <a:lnTo>
                  <a:pt x="277712" y="894556"/>
                </a:lnTo>
                <a:lnTo>
                  <a:pt x="270571" y="897731"/>
                </a:lnTo>
                <a:lnTo>
                  <a:pt x="261843" y="904875"/>
                </a:lnTo>
                <a:lnTo>
                  <a:pt x="254702" y="914400"/>
                </a:lnTo>
                <a:lnTo>
                  <a:pt x="249148" y="925513"/>
                </a:lnTo>
                <a:lnTo>
                  <a:pt x="242800" y="935831"/>
                </a:lnTo>
                <a:lnTo>
                  <a:pt x="234865" y="945356"/>
                </a:lnTo>
                <a:lnTo>
                  <a:pt x="223757" y="957263"/>
                </a:lnTo>
                <a:lnTo>
                  <a:pt x="216616" y="962819"/>
                </a:lnTo>
                <a:lnTo>
                  <a:pt x="209475" y="969169"/>
                </a:lnTo>
                <a:lnTo>
                  <a:pt x="201540" y="974725"/>
                </a:lnTo>
                <a:lnTo>
                  <a:pt x="192018" y="979488"/>
                </a:lnTo>
                <a:lnTo>
                  <a:pt x="182497" y="983456"/>
                </a:lnTo>
                <a:lnTo>
                  <a:pt x="170595" y="986631"/>
                </a:lnTo>
                <a:lnTo>
                  <a:pt x="158693" y="988219"/>
                </a:lnTo>
                <a:lnTo>
                  <a:pt x="145997" y="989013"/>
                </a:lnTo>
                <a:lnTo>
                  <a:pt x="131715" y="988219"/>
                </a:lnTo>
                <a:lnTo>
                  <a:pt x="115846" y="985838"/>
                </a:lnTo>
                <a:lnTo>
                  <a:pt x="101563" y="981075"/>
                </a:lnTo>
                <a:lnTo>
                  <a:pt x="88868" y="974725"/>
                </a:lnTo>
                <a:lnTo>
                  <a:pt x="75379" y="967581"/>
                </a:lnTo>
                <a:lnTo>
                  <a:pt x="64271" y="958850"/>
                </a:lnTo>
                <a:lnTo>
                  <a:pt x="53162" y="947738"/>
                </a:lnTo>
                <a:lnTo>
                  <a:pt x="42847" y="935831"/>
                </a:lnTo>
                <a:lnTo>
                  <a:pt x="33326" y="923131"/>
                </a:lnTo>
                <a:lnTo>
                  <a:pt x="24598" y="908844"/>
                </a:lnTo>
                <a:lnTo>
                  <a:pt x="17456" y="894556"/>
                </a:lnTo>
                <a:lnTo>
                  <a:pt x="11902" y="877888"/>
                </a:lnTo>
                <a:lnTo>
                  <a:pt x="5554" y="861219"/>
                </a:lnTo>
                <a:lnTo>
                  <a:pt x="2381" y="844550"/>
                </a:lnTo>
                <a:lnTo>
                  <a:pt x="794" y="825500"/>
                </a:lnTo>
                <a:lnTo>
                  <a:pt x="0" y="808038"/>
                </a:lnTo>
                <a:lnTo>
                  <a:pt x="794" y="788988"/>
                </a:lnTo>
                <a:lnTo>
                  <a:pt x="2381" y="770731"/>
                </a:lnTo>
                <a:lnTo>
                  <a:pt x="5554" y="753269"/>
                </a:lnTo>
                <a:lnTo>
                  <a:pt x="11902" y="736600"/>
                </a:lnTo>
                <a:lnTo>
                  <a:pt x="17456" y="719931"/>
                </a:lnTo>
                <a:lnTo>
                  <a:pt x="24598" y="705644"/>
                </a:lnTo>
                <a:lnTo>
                  <a:pt x="33326" y="691356"/>
                </a:lnTo>
                <a:lnTo>
                  <a:pt x="42847" y="678656"/>
                </a:lnTo>
                <a:lnTo>
                  <a:pt x="53162" y="666750"/>
                </a:lnTo>
                <a:lnTo>
                  <a:pt x="64271" y="655638"/>
                </a:lnTo>
                <a:lnTo>
                  <a:pt x="75379" y="647700"/>
                </a:lnTo>
                <a:lnTo>
                  <a:pt x="88868" y="638969"/>
                </a:lnTo>
                <a:lnTo>
                  <a:pt x="101563" y="633413"/>
                </a:lnTo>
                <a:lnTo>
                  <a:pt x="115846" y="628650"/>
                </a:lnTo>
                <a:lnTo>
                  <a:pt x="131715" y="626269"/>
                </a:lnTo>
                <a:lnTo>
                  <a:pt x="145997" y="624681"/>
                </a:lnTo>
                <a:lnTo>
                  <a:pt x="158693" y="626269"/>
                </a:lnTo>
                <a:lnTo>
                  <a:pt x="170595" y="627063"/>
                </a:lnTo>
                <a:lnTo>
                  <a:pt x="182497" y="631031"/>
                </a:lnTo>
                <a:lnTo>
                  <a:pt x="192018" y="635794"/>
                </a:lnTo>
                <a:lnTo>
                  <a:pt x="201540" y="640556"/>
                </a:lnTo>
                <a:lnTo>
                  <a:pt x="209475" y="645319"/>
                </a:lnTo>
                <a:lnTo>
                  <a:pt x="216616" y="650875"/>
                </a:lnTo>
                <a:lnTo>
                  <a:pt x="223757" y="657225"/>
                </a:lnTo>
                <a:lnTo>
                  <a:pt x="234865" y="669131"/>
                </a:lnTo>
                <a:lnTo>
                  <a:pt x="242800" y="678656"/>
                </a:lnTo>
                <a:lnTo>
                  <a:pt x="249148" y="688975"/>
                </a:lnTo>
                <a:lnTo>
                  <a:pt x="254702" y="700881"/>
                </a:lnTo>
                <a:lnTo>
                  <a:pt x="261843" y="709613"/>
                </a:lnTo>
                <a:lnTo>
                  <a:pt x="270571" y="716756"/>
                </a:lnTo>
                <a:lnTo>
                  <a:pt x="277712" y="719931"/>
                </a:lnTo>
                <a:lnTo>
                  <a:pt x="285647" y="721519"/>
                </a:lnTo>
                <a:lnTo>
                  <a:pt x="292788" y="721519"/>
                </a:lnTo>
                <a:lnTo>
                  <a:pt x="299929" y="717550"/>
                </a:lnTo>
                <a:lnTo>
                  <a:pt x="304690" y="711994"/>
                </a:lnTo>
                <a:lnTo>
                  <a:pt x="307864" y="705644"/>
                </a:lnTo>
                <a:lnTo>
                  <a:pt x="310244" y="698500"/>
                </a:lnTo>
                <a:lnTo>
                  <a:pt x="312625" y="688975"/>
                </a:lnTo>
                <a:lnTo>
                  <a:pt x="312625" y="679450"/>
                </a:lnTo>
                <a:lnTo>
                  <a:pt x="312625" y="360363"/>
                </a:lnTo>
                <a:lnTo>
                  <a:pt x="314212" y="360363"/>
                </a:lnTo>
                <a:close/>
              </a:path>
            </a:pathLst>
          </a:custGeom>
          <a:noFill/>
          <a:ln>
            <a:noFill/>
          </a:ln>
        </p:spPr>
      </p:pic>
      <p:pic>
        <p:nvPicPr>
          <p:cNvPr descr="Graphical user interface, text, application&#10;&#10;Description automatically generated" id="512" name="Google Shape;512;p25"/>
          <p:cNvPicPr preferRelativeResize="0"/>
          <p:nvPr/>
        </p:nvPicPr>
        <p:blipFill rotWithShape="1">
          <a:blip r:embed="rId4">
            <a:alphaModFix/>
          </a:blip>
          <a:srcRect b="33773" l="66504" r="151" t="26758"/>
          <a:stretch/>
        </p:blipFill>
        <p:spPr>
          <a:xfrm>
            <a:off x="6494312" y="1896047"/>
            <a:ext cx="1578768" cy="1900900"/>
          </a:xfrm>
          <a:custGeom>
            <a:rect b="b" l="l" r="r" t="t"/>
            <a:pathLst>
              <a:path extrusionOk="0" h="1881188" w="1571625">
                <a:moveTo>
                  <a:pt x="745708" y="0"/>
                </a:moveTo>
                <a:lnTo>
                  <a:pt x="764768" y="0"/>
                </a:lnTo>
                <a:lnTo>
                  <a:pt x="782239" y="0"/>
                </a:lnTo>
                <a:lnTo>
                  <a:pt x="799710" y="2380"/>
                </a:lnTo>
                <a:lnTo>
                  <a:pt x="817976" y="5554"/>
                </a:lnTo>
                <a:lnTo>
                  <a:pt x="834653" y="10315"/>
                </a:lnTo>
                <a:lnTo>
                  <a:pt x="851330" y="16662"/>
                </a:lnTo>
                <a:lnTo>
                  <a:pt x="865625" y="24596"/>
                </a:lnTo>
                <a:lnTo>
                  <a:pt x="879920" y="33324"/>
                </a:lnTo>
                <a:lnTo>
                  <a:pt x="892626" y="42845"/>
                </a:lnTo>
                <a:lnTo>
                  <a:pt x="904538" y="52366"/>
                </a:lnTo>
                <a:lnTo>
                  <a:pt x="914862" y="64267"/>
                </a:lnTo>
                <a:lnTo>
                  <a:pt x="923598" y="76168"/>
                </a:lnTo>
                <a:lnTo>
                  <a:pt x="931539" y="88863"/>
                </a:lnTo>
                <a:lnTo>
                  <a:pt x="937893" y="102351"/>
                </a:lnTo>
                <a:lnTo>
                  <a:pt x="942658" y="116632"/>
                </a:lnTo>
                <a:lnTo>
                  <a:pt x="945040" y="130120"/>
                </a:lnTo>
                <a:lnTo>
                  <a:pt x="945834" y="145989"/>
                </a:lnTo>
                <a:lnTo>
                  <a:pt x="945040" y="158683"/>
                </a:lnTo>
                <a:lnTo>
                  <a:pt x="943452" y="170584"/>
                </a:lnTo>
                <a:lnTo>
                  <a:pt x="940275" y="181692"/>
                </a:lnTo>
                <a:lnTo>
                  <a:pt x="936304" y="192007"/>
                </a:lnTo>
                <a:lnTo>
                  <a:pt x="931539" y="201528"/>
                </a:lnTo>
                <a:lnTo>
                  <a:pt x="925980" y="210255"/>
                </a:lnTo>
                <a:lnTo>
                  <a:pt x="919627" y="217396"/>
                </a:lnTo>
                <a:lnTo>
                  <a:pt x="914068" y="224537"/>
                </a:lnTo>
                <a:lnTo>
                  <a:pt x="902156" y="234851"/>
                </a:lnTo>
                <a:lnTo>
                  <a:pt x="892626" y="241992"/>
                </a:lnTo>
                <a:lnTo>
                  <a:pt x="882302" y="247546"/>
                </a:lnTo>
                <a:lnTo>
                  <a:pt x="875155" y="251513"/>
                </a:lnTo>
                <a:lnTo>
                  <a:pt x="868802" y="256273"/>
                </a:lnTo>
                <a:lnTo>
                  <a:pt x="863242" y="261034"/>
                </a:lnTo>
                <a:lnTo>
                  <a:pt x="859272" y="264207"/>
                </a:lnTo>
                <a:lnTo>
                  <a:pt x="856095" y="268968"/>
                </a:lnTo>
                <a:lnTo>
                  <a:pt x="852124" y="273728"/>
                </a:lnTo>
                <a:lnTo>
                  <a:pt x="851330" y="278489"/>
                </a:lnTo>
                <a:lnTo>
                  <a:pt x="849742" y="283249"/>
                </a:lnTo>
                <a:lnTo>
                  <a:pt x="849742" y="288010"/>
                </a:lnTo>
                <a:lnTo>
                  <a:pt x="849742" y="291977"/>
                </a:lnTo>
                <a:lnTo>
                  <a:pt x="852124" y="296738"/>
                </a:lnTo>
                <a:lnTo>
                  <a:pt x="854507" y="299911"/>
                </a:lnTo>
                <a:lnTo>
                  <a:pt x="858478" y="303878"/>
                </a:lnTo>
                <a:lnTo>
                  <a:pt x="861654" y="306258"/>
                </a:lnTo>
                <a:lnTo>
                  <a:pt x="868007" y="308639"/>
                </a:lnTo>
                <a:lnTo>
                  <a:pt x="873566" y="311019"/>
                </a:lnTo>
                <a:lnTo>
                  <a:pt x="1571625" y="311019"/>
                </a:lnTo>
                <a:lnTo>
                  <a:pt x="1571625" y="1881188"/>
                </a:lnTo>
                <a:lnTo>
                  <a:pt x="854507" y="1881188"/>
                </a:lnTo>
                <a:lnTo>
                  <a:pt x="851330" y="1874841"/>
                </a:lnTo>
                <a:lnTo>
                  <a:pt x="849742" y="1869287"/>
                </a:lnTo>
                <a:lnTo>
                  <a:pt x="849742" y="1862146"/>
                </a:lnTo>
                <a:lnTo>
                  <a:pt x="852124" y="1855005"/>
                </a:lnTo>
                <a:lnTo>
                  <a:pt x="856889" y="1847865"/>
                </a:lnTo>
                <a:lnTo>
                  <a:pt x="863242" y="1842311"/>
                </a:lnTo>
                <a:lnTo>
                  <a:pt x="871184" y="1835170"/>
                </a:lnTo>
                <a:lnTo>
                  <a:pt x="882302" y="1828823"/>
                </a:lnTo>
                <a:lnTo>
                  <a:pt x="891832" y="1823269"/>
                </a:lnTo>
                <a:lnTo>
                  <a:pt x="902156" y="1816128"/>
                </a:lnTo>
                <a:lnTo>
                  <a:pt x="914068" y="1805020"/>
                </a:lnTo>
                <a:lnTo>
                  <a:pt x="919627" y="1797880"/>
                </a:lnTo>
                <a:lnTo>
                  <a:pt x="925980" y="1790739"/>
                </a:lnTo>
                <a:lnTo>
                  <a:pt x="930745" y="1782805"/>
                </a:lnTo>
                <a:lnTo>
                  <a:pt x="935510" y="1773284"/>
                </a:lnTo>
                <a:lnTo>
                  <a:pt x="940275" y="1762176"/>
                </a:lnTo>
                <a:lnTo>
                  <a:pt x="942658" y="1751861"/>
                </a:lnTo>
                <a:lnTo>
                  <a:pt x="945040" y="1739960"/>
                </a:lnTo>
                <a:lnTo>
                  <a:pt x="945834" y="1727266"/>
                </a:lnTo>
                <a:lnTo>
                  <a:pt x="945040" y="1711397"/>
                </a:lnTo>
                <a:lnTo>
                  <a:pt x="942658" y="1697116"/>
                </a:lnTo>
                <a:lnTo>
                  <a:pt x="937893" y="1682834"/>
                </a:lnTo>
                <a:lnTo>
                  <a:pt x="931539" y="1670140"/>
                </a:lnTo>
                <a:lnTo>
                  <a:pt x="923598" y="1656652"/>
                </a:lnTo>
                <a:lnTo>
                  <a:pt x="914862" y="1644750"/>
                </a:lnTo>
                <a:lnTo>
                  <a:pt x="904538" y="1634436"/>
                </a:lnTo>
                <a:lnTo>
                  <a:pt x="892626" y="1623328"/>
                </a:lnTo>
                <a:lnTo>
                  <a:pt x="879920" y="1614601"/>
                </a:lnTo>
                <a:lnTo>
                  <a:pt x="865625" y="1605873"/>
                </a:lnTo>
                <a:lnTo>
                  <a:pt x="849742" y="1598732"/>
                </a:lnTo>
                <a:lnTo>
                  <a:pt x="834653" y="1591592"/>
                </a:lnTo>
                <a:lnTo>
                  <a:pt x="817976" y="1586831"/>
                </a:lnTo>
                <a:lnTo>
                  <a:pt x="799710" y="1583657"/>
                </a:lnTo>
                <a:lnTo>
                  <a:pt x="782239" y="1581277"/>
                </a:lnTo>
                <a:lnTo>
                  <a:pt x="763179" y="1581277"/>
                </a:lnTo>
                <a:lnTo>
                  <a:pt x="745708" y="1581277"/>
                </a:lnTo>
                <a:lnTo>
                  <a:pt x="726648" y="1583657"/>
                </a:lnTo>
                <a:lnTo>
                  <a:pt x="709971" y="1586831"/>
                </a:lnTo>
                <a:lnTo>
                  <a:pt x="693294" y="1591592"/>
                </a:lnTo>
                <a:lnTo>
                  <a:pt x="676617" y="1598732"/>
                </a:lnTo>
                <a:lnTo>
                  <a:pt x="661528" y="1605873"/>
                </a:lnTo>
                <a:lnTo>
                  <a:pt x="648028" y="1614601"/>
                </a:lnTo>
                <a:lnTo>
                  <a:pt x="635321" y="1623328"/>
                </a:lnTo>
                <a:lnTo>
                  <a:pt x="623409" y="1634436"/>
                </a:lnTo>
                <a:lnTo>
                  <a:pt x="612291" y="1644750"/>
                </a:lnTo>
                <a:lnTo>
                  <a:pt x="602761" y="1656652"/>
                </a:lnTo>
                <a:lnTo>
                  <a:pt x="595614" y="1670140"/>
                </a:lnTo>
                <a:lnTo>
                  <a:pt x="590054" y="1682834"/>
                </a:lnTo>
                <a:lnTo>
                  <a:pt x="585290" y="1697116"/>
                </a:lnTo>
                <a:lnTo>
                  <a:pt x="582907" y="1711397"/>
                </a:lnTo>
                <a:lnTo>
                  <a:pt x="581319" y="1727266"/>
                </a:lnTo>
                <a:lnTo>
                  <a:pt x="581319" y="1739960"/>
                </a:lnTo>
                <a:lnTo>
                  <a:pt x="583701" y="1751861"/>
                </a:lnTo>
                <a:lnTo>
                  <a:pt x="587672" y="1762176"/>
                </a:lnTo>
                <a:lnTo>
                  <a:pt x="590849" y="1773284"/>
                </a:lnTo>
                <a:lnTo>
                  <a:pt x="595614" y="1782805"/>
                </a:lnTo>
                <a:lnTo>
                  <a:pt x="601967" y="1790739"/>
                </a:lnTo>
                <a:lnTo>
                  <a:pt x="607526" y="1797880"/>
                </a:lnTo>
                <a:lnTo>
                  <a:pt x="613879" y="1805020"/>
                </a:lnTo>
                <a:lnTo>
                  <a:pt x="625791" y="1816128"/>
                </a:lnTo>
                <a:lnTo>
                  <a:pt x="635321" y="1823269"/>
                </a:lnTo>
                <a:lnTo>
                  <a:pt x="645645" y="1828823"/>
                </a:lnTo>
                <a:lnTo>
                  <a:pt x="655175" y="1835170"/>
                </a:lnTo>
                <a:lnTo>
                  <a:pt x="663911" y="1842311"/>
                </a:lnTo>
                <a:lnTo>
                  <a:pt x="670264" y="1847865"/>
                </a:lnTo>
                <a:lnTo>
                  <a:pt x="675029" y="1855005"/>
                </a:lnTo>
                <a:lnTo>
                  <a:pt x="677411" y="1862146"/>
                </a:lnTo>
                <a:lnTo>
                  <a:pt x="677411" y="1869287"/>
                </a:lnTo>
                <a:lnTo>
                  <a:pt x="676617" y="1874841"/>
                </a:lnTo>
                <a:lnTo>
                  <a:pt x="672646" y="1881188"/>
                </a:lnTo>
                <a:lnTo>
                  <a:pt x="0" y="1881188"/>
                </a:lnTo>
                <a:lnTo>
                  <a:pt x="0" y="1169495"/>
                </a:lnTo>
                <a:lnTo>
                  <a:pt x="4765" y="1164734"/>
                </a:lnTo>
                <a:lnTo>
                  <a:pt x="11913" y="1160767"/>
                </a:lnTo>
                <a:lnTo>
                  <a:pt x="19060" y="1159974"/>
                </a:lnTo>
                <a:lnTo>
                  <a:pt x="26207" y="1160767"/>
                </a:lnTo>
                <a:lnTo>
                  <a:pt x="34149" y="1165527"/>
                </a:lnTo>
                <a:lnTo>
                  <a:pt x="42884" y="1171875"/>
                </a:lnTo>
                <a:lnTo>
                  <a:pt x="50032" y="1181396"/>
                </a:lnTo>
                <a:lnTo>
                  <a:pt x="55591" y="1191710"/>
                </a:lnTo>
                <a:lnTo>
                  <a:pt x="61944" y="1202818"/>
                </a:lnTo>
                <a:lnTo>
                  <a:pt x="69886" y="1212339"/>
                </a:lnTo>
                <a:lnTo>
                  <a:pt x="81004" y="1224240"/>
                </a:lnTo>
                <a:lnTo>
                  <a:pt x="86563" y="1229794"/>
                </a:lnTo>
                <a:lnTo>
                  <a:pt x="95298" y="1236141"/>
                </a:lnTo>
                <a:lnTo>
                  <a:pt x="103240" y="1241695"/>
                </a:lnTo>
                <a:lnTo>
                  <a:pt x="112770" y="1246456"/>
                </a:lnTo>
                <a:lnTo>
                  <a:pt x="122300" y="1250423"/>
                </a:lnTo>
                <a:lnTo>
                  <a:pt x="134212" y="1253597"/>
                </a:lnTo>
                <a:lnTo>
                  <a:pt x="146124" y="1255977"/>
                </a:lnTo>
                <a:lnTo>
                  <a:pt x="158830" y="1255977"/>
                </a:lnTo>
                <a:lnTo>
                  <a:pt x="173125" y="1255183"/>
                </a:lnTo>
                <a:lnTo>
                  <a:pt x="189008" y="1252803"/>
                </a:lnTo>
                <a:lnTo>
                  <a:pt x="201715" y="1248043"/>
                </a:lnTo>
                <a:lnTo>
                  <a:pt x="216009" y="1241695"/>
                </a:lnTo>
                <a:lnTo>
                  <a:pt x="227922" y="1234555"/>
                </a:lnTo>
                <a:lnTo>
                  <a:pt x="240628" y="1225034"/>
                </a:lnTo>
                <a:lnTo>
                  <a:pt x="251746" y="1214719"/>
                </a:lnTo>
                <a:lnTo>
                  <a:pt x="262070" y="1202818"/>
                </a:lnTo>
                <a:lnTo>
                  <a:pt x="271600" y="1189330"/>
                </a:lnTo>
                <a:lnTo>
                  <a:pt x="280336" y="1176635"/>
                </a:lnTo>
                <a:lnTo>
                  <a:pt x="287483" y="1160767"/>
                </a:lnTo>
                <a:lnTo>
                  <a:pt x="293042" y="1144899"/>
                </a:lnTo>
                <a:lnTo>
                  <a:pt x="297807" y="1128237"/>
                </a:lnTo>
                <a:lnTo>
                  <a:pt x="301778" y="1111575"/>
                </a:lnTo>
                <a:lnTo>
                  <a:pt x="304160" y="1092533"/>
                </a:lnTo>
                <a:lnTo>
                  <a:pt x="304954" y="1074285"/>
                </a:lnTo>
                <a:lnTo>
                  <a:pt x="304160" y="1055243"/>
                </a:lnTo>
                <a:lnTo>
                  <a:pt x="301778" y="1037788"/>
                </a:lnTo>
                <a:lnTo>
                  <a:pt x="297807" y="1020332"/>
                </a:lnTo>
                <a:lnTo>
                  <a:pt x="293042" y="1003671"/>
                </a:lnTo>
                <a:lnTo>
                  <a:pt x="287483" y="987802"/>
                </a:lnTo>
                <a:lnTo>
                  <a:pt x="280336" y="972727"/>
                </a:lnTo>
                <a:lnTo>
                  <a:pt x="271600" y="958446"/>
                </a:lnTo>
                <a:lnTo>
                  <a:pt x="262070" y="944958"/>
                </a:lnTo>
                <a:lnTo>
                  <a:pt x="251746" y="933057"/>
                </a:lnTo>
                <a:lnTo>
                  <a:pt x="240628" y="922742"/>
                </a:lnTo>
                <a:lnTo>
                  <a:pt x="227922" y="914808"/>
                </a:lnTo>
                <a:lnTo>
                  <a:pt x="216009" y="906081"/>
                </a:lnTo>
                <a:lnTo>
                  <a:pt x="201715" y="900527"/>
                </a:lnTo>
                <a:lnTo>
                  <a:pt x="189008" y="895766"/>
                </a:lnTo>
                <a:lnTo>
                  <a:pt x="173125" y="893386"/>
                </a:lnTo>
                <a:lnTo>
                  <a:pt x="158830" y="891799"/>
                </a:lnTo>
                <a:lnTo>
                  <a:pt x="146124" y="893386"/>
                </a:lnTo>
                <a:lnTo>
                  <a:pt x="134212" y="895766"/>
                </a:lnTo>
                <a:lnTo>
                  <a:pt x="122300" y="898146"/>
                </a:lnTo>
                <a:lnTo>
                  <a:pt x="112770" y="902907"/>
                </a:lnTo>
                <a:lnTo>
                  <a:pt x="103240" y="907667"/>
                </a:lnTo>
                <a:lnTo>
                  <a:pt x="95298" y="912428"/>
                </a:lnTo>
                <a:lnTo>
                  <a:pt x="86563" y="917982"/>
                </a:lnTo>
                <a:lnTo>
                  <a:pt x="81004" y="924329"/>
                </a:lnTo>
                <a:lnTo>
                  <a:pt x="69886" y="935437"/>
                </a:lnTo>
                <a:lnTo>
                  <a:pt x="61944" y="946545"/>
                </a:lnTo>
                <a:lnTo>
                  <a:pt x="55591" y="956066"/>
                </a:lnTo>
                <a:lnTo>
                  <a:pt x="50032" y="967967"/>
                </a:lnTo>
                <a:lnTo>
                  <a:pt x="42884" y="975901"/>
                </a:lnTo>
                <a:lnTo>
                  <a:pt x="34149" y="983042"/>
                </a:lnTo>
                <a:lnTo>
                  <a:pt x="26207" y="987009"/>
                </a:lnTo>
                <a:lnTo>
                  <a:pt x="19060" y="987802"/>
                </a:lnTo>
                <a:lnTo>
                  <a:pt x="11913" y="987802"/>
                </a:lnTo>
                <a:lnTo>
                  <a:pt x="4765" y="984629"/>
                </a:lnTo>
                <a:lnTo>
                  <a:pt x="0" y="978281"/>
                </a:lnTo>
                <a:lnTo>
                  <a:pt x="0" y="311019"/>
                </a:lnTo>
                <a:lnTo>
                  <a:pt x="654381" y="311019"/>
                </a:lnTo>
                <a:lnTo>
                  <a:pt x="659940" y="308639"/>
                </a:lnTo>
                <a:lnTo>
                  <a:pt x="666293" y="306258"/>
                </a:lnTo>
                <a:lnTo>
                  <a:pt x="669470" y="303878"/>
                </a:lnTo>
                <a:lnTo>
                  <a:pt x="672646" y="299911"/>
                </a:lnTo>
                <a:lnTo>
                  <a:pt x="675029" y="296738"/>
                </a:lnTo>
                <a:lnTo>
                  <a:pt x="677411" y="291977"/>
                </a:lnTo>
                <a:lnTo>
                  <a:pt x="677411" y="288010"/>
                </a:lnTo>
                <a:lnTo>
                  <a:pt x="677411" y="283249"/>
                </a:lnTo>
                <a:lnTo>
                  <a:pt x="676617" y="278489"/>
                </a:lnTo>
                <a:lnTo>
                  <a:pt x="675029" y="273728"/>
                </a:lnTo>
                <a:lnTo>
                  <a:pt x="672646" y="268968"/>
                </a:lnTo>
                <a:lnTo>
                  <a:pt x="669470" y="264207"/>
                </a:lnTo>
                <a:lnTo>
                  <a:pt x="664705" y="261034"/>
                </a:lnTo>
                <a:lnTo>
                  <a:pt x="659146" y="256273"/>
                </a:lnTo>
                <a:lnTo>
                  <a:pt x="652792" y="251513"/>
                </a:lnTo>
                <a:lnTo>
                  <a:pt x="645645" y="247546"/>
                </a:lnTo>
                <a:lnTo>
                  <a:pt x="635321" y="241992"/>
                </a:lnTo>
                <a:lnTo>
                  <a:pt x="625791" y="234851"/>
                </a:lnTo>
                <a:lnTo>
                  <a:pt x="613879" y="224537"/>
                </a:lnTo>
                <a:lnTo>
                  <a:pt x="607526" y="217396"/>
                </a:lnTo>
                <a:lnTo>
                  <a:pt x="601967" y="210255"/>
                </a:lnTo>
                <a:lnTo>
                  <a:pt x="597202" y="201528"/>
                </a:lnTo>
                <a:lnTo>
                  <a:pt x="590849" y="192007"/>
                </a:lnTo>
                <a:lnTo>
                  <a:pt x="587672" y="181692"/>
                </a:lnTo>
                <a:lnTo>
                  <a:pt x="583701" y="170584"/>
                </a:lnTo>
                <a:lnTo>
                  <a:pt x="582907" y="158683"/>
                </a:lnTo>
                <a:lnTo>
                  <a:pt x="581319" y="145989"/>
                </a:lnTo>
                <a:lnTo>
                  <a:pt x="582907" y="130120"/>
                </a:lnTo>
                <a:lnTo>
                  <a:pt x="585290" y="116632"/>
                </a:lnTo>
                <a:lnTo>
                  <a:pt x="590054" y="102351"/>
                </a:lnTo>
                <a:lnTo>
                  <a:pt x="595614" y="88863"/>
                </a:lnTo>
                <a:lnTo>
                  <a:pt x="604349" y="76168"/>
                </a:lnTo>
                <a:lnTo>
                  <a:pt x="612291" y="64267"/>
                </a:lnTo>
                <a:lnTo>
                  <a:pt x="623409" y="52366"/>
                </a:lnTo>
                <a:lnTo>
                  <a:pt x="635321" y="42845"/>
                </a:lnTo>
                <a:lnTo>
                  <a:pt x="648028" y="33324"/>
                </a:lnTo>
                <a:lnTo>
                  <a:pt x="662322" y="24596"/>
                </a:lnTo>
                <a:lnTo>
                  <a:pt x="676617" y="16662"/>
                </a:lnTo>
                <a:lnTo>
                  <a:pt x="693294" y="10315"/>
                </a:lnTo>
                <a:lnTo>
                  <a:pt x="709971" y="5554"/>
                </a:lnTo>
                <a:lnTo>
                  <a:pt x="727443" y="2380"/>
                </a:lnTo>
                <a:close/>
              </a:path>
            </a:pathLst>
          </a:custGeom>
          <a:noFill/>
          <a:ln>
            <a:noFill/>
          </a:ln>
        </p:spPr>
      </p:pic>
      <p:pic>
        <p:nvPicPr>
          <p:cNvPr descr="Graphical user interface, text, application&#10;&#10;Description automatically generated" id="513" name="Google Shape;513;p25"/>
          <p:cNvPicPr preferRelativeResize="0"/>
          <p:nvPr/>
        </p:nvPicPr>
        <p:blipFill rotWithShape="1">
          <a:blip r:embed="rId4">
            <a:alphaModFix/>
          </a:blip>
          <a:srcRect b="1178" l="0" r="60104" t="65882"/>
          <a:stretch/>
        </p:blipFill>
        <p:spPr>
          <a:xfrm>
            <a:off x="3382521" y="3796947"/>
            <a:ext cx="1889389" cy="1570038"/>
          </a:xfrm>
          <a:custGeom>
            <a:rect b="b" l="l" r="r" t="t"/>
            <a:pathLst>
              <a:path extrusionOk="0" h="1570038" w="1880394">
                <a:moveTo>
                  <a:pt x="0" y="0"/>
                </a:moveTo>
                <a:lnTo>
                  <a:pt x="672592" y="0"/>
                </a:lnTo>
                <a:lnTo>
                  <a:pt x="681327" y="795"/>
                </a:lnTo>
                <a:lnTo>
                  <a:pt x="689268" y="2384"/>
                </a:lnTo>
                <a:lnTo>
                  <a:pt x="696415" y="4767"/>
                </a:lnTo>
                <a:lnTo>
                  <a:pt x="702767" y="7151"/>
                </a:lnTo>
                <a:lnTo>
                  <a:pt x="707532" y="10329"/>
                </a:lnTo>
                <a:lnTo>
                  <a:pt x="710708" y="15097"/>
                </a:lnTo>
                <a:lnTo>
                  <a:pt x="713090" y="19864"/>
                </a:lnTo>
                <a:lnTo>
                  <a:pt x="714679" y="24631"/>
                </a:lnTo>
                <a:lnTo>
                  <a:pt x="714679" y="29399"/>
                </a:lnTo>
                <a:lnTo>
                  <a:pt x="713090" y="34166"/>
                </a:lnTo>
                <a:lnTo>
                  <a:pt x="710708" y="40522"/>
                </a:lnTo>
                <a:lnTo>
                  <a:pt x="707532" y="45290"/>
                </a:lnTo>
                <a:lnTo>
                  <a:pt x="702767" y="50852"/>
                </a:lnTo>
                <a:lnTo>
                  <a:pt x="696415" y="55619"/>
                </a:lnTo>
                <a:lnTo>
                  <a:pt x="689268" y="60386"/>
                </a:lnTo>
                <a:lnTo>
                  <a:pt x="682121" y="65154"/>
                </a:lnTo>
                <a:lnTo>
                  <a:pt x="671798" y="70715"/>
                </a:lnTo>
                <a:lnTo>
                  <a:pt x="662269" y="77866"/>
                </a:lnTo>
                <a:lnTo>
                  <a:pt x="650358" y="89785"/>
                </a:lnTo>
                <a:lnTo>
                  <a:pt x="644799" y="96141"/>
                </a:lnTo>
                <a:lnTo>
                  <a:pt x="638446" y="104087"/>
                </a:lnTo>
                <a:lnTo>
                  <a:pt x="632888" y="112827"/>
                </a:lnTo>
                <a:lnTo>
                  <a:pt x="628123" y="120772"/>
                </a:lnTo>
                <a:lnTo>
                  <a:pt x="624153" y="131896"/>
                </a:lnTo>
                <a:lnTo>
                  <a:pt x="620977" y="142225"/>
                </a:lnTo>
                <a:lnTo>
                  <a:pt x="618594" y="155733"/>
                </a:lnTo>
                <a:lnTo>
                  <a:pt x="618594" y="168446"/>
                </a:lnTo>
                <a:lnTo>
                  <a:pt x="619389" y="182747"/>
                </a:lnTo>
                <a:lnTo>
                  <a:pt x="621771" y="197049"/>
                </a:lnTo>
                <a:lnTo>
                  <a:pt x="626535" y="211351"/>
                </a:lnTo>
                <a:lnTo>
                  <a:pt x="632888" y="224064"/>
                </a:lnTo>
                <a:lnTo>
                  <a:pt x="640035" y="237572"/>
                </a:lnTo>
                <a:lnTo>
                  <a:pt x="649564" y="249490"/>
                </a:lnTo>
                <a:lnTo>
                  <a:pt x="659887" y="261408"/>
                </a:lnTo>
                <a:lnTo>
                  <a:pt x="671798" y="271737"/>
                </a:lnTo>
                <a:lnTo>
                  <a:pt x="684503" y="281272"/>
                </a:lnTo>
                <a:lnTo>
                  <a:pt x="698003" y="290012"/>
                </a:lnTo>
                <a:lnTo>
                  <a:pt x="713090" y="297163"/>
                </a:lnTo>
                <a:lnTo>
                  <a:pt x="729766" y="302725"/>
                </a:lnTo>
                <a:lnTo>
                  <a:pt x="746442" y="307492"/>
                </a:lnTo>
                <a:lnTo>
                  <a:pt x="763118" y="310671"/>
                </a:lnTo>
                <a:lnTo>
                  <a:pt x="782176" y="313054"/>
                </a:lnTo>
                <a:lnTo>
                  <a:pt x="799646" y="314643"/>
                </a:lnTo>
                <a:lnTo>
                  <a:pt x="818704" y="313054"/>
                </a:lnTo>
                <a:lnTo>
                  <a:pt x="836968" y="310671"/>
                </a:lnTo>
                <a:lnTo>
                  <a:pt x="854437" y="307492"/>
                </a:lnTo>
                <a:lnTo>
                  <a:pt x="871113" y="302725"/>
                </a:lnTo>
                <a:lnTo>
                  <a:pt x="886201" y="297163"/>
                </a:lnTo>
                <a:lnTo>
                  <a:pt x="902082" y="290012"/>
                </a:lnTo>
                <a:lnTo>
                  <a:pt x="916376" y="281272"/>
                </a:lnTo>
                <a:lnTo>
                  <a:pt x="929081" y="271737"/>
                </a:lnTo>
                <a:lnTo>
                  <a:pt x="940993" y="261408"/>
                </a:lnTo>
                <a:lnTo>
                  <a:pt x="950522" y="249490"/>
                </a:lnTo>
                <a:lnTo>
                  <a:pt x="960051" y="237572"/>
                </a:lnTo>
                <a:lnTo>
                  <a:pt x="968786" y="224064"/>
                </a:lnTo>
                <a:lnTo>
                  <a:pt x="974344" y="211351"/>
                </a:lnTo>
                <a:lnTo>
                  <a:pt x="979109" y="197049"/>
                </a:lnTo>
                <a:lnTo>
                  <a:pt x="981491" y="182747"/>
                </a:lnTo>
                <a:lnTo>
                  <a:pt x="983079" y="168446"/>
                </a:lnTo>
                <a:lnTo>
                  <a:pt x="981491" y="155733"/>
                </a:lnTo>
                <a:lnTo>
                  <a:pt x="979109" y="142225"/>
                </a:lnTo>
                <a:lnTo>
                  <a:pt x="976726" y="131896"/>
                </a:lnTo>
                <a:lnTo>
                  <a:pt x="971962" y="120772"/>
                </a:lnTo>
                <a:lnTo>
                  <a:pt x="967197" y="112827"/>
                </a:lnTo>
                <a:lnTo>
                  <a:pt x="962433" y="104087"/>
                </a:lnTo>
                <a:lnTo>
                  <a:pt x="956874" y="96141"/>
                </a:lnTo>
                <a:lnTo>
                  <a:pt x="950522" y="89785"/>
                </a:lnTo>
                <a:lnTo>
                  <a:pt x="938610" y="77866"/>
                </a:lnTo>
                <a:lnTo>
                  <a:pt x="928287" y="70715"/>
                </a:lnTo>
                <a:lnTo>
                  <a:pt x="918758" y="65154"/>
                </a:lnTo>
                <a:lnTo>
                  <a:pt x="910023" y="60386"/>
                </a:lnTo>
                <a:lnTo>
                  <a:pt x="902877" y="55619"/>
                </a:lnTo>
                <a:lnTo>
                  <a:pt x="897318" y="50852"/>
                </a:lnTo>
                <a:lnTo>
                  <a:pt x="892553" y="45290"/>
                </a:lnTo>
                <a:lnTo>
                  <a:pt x="888583" y="40522"/>
                </a:lnTo>
                <a:lnTo>
                  <a:pt x="886201" y="34166"/>
                </a:lnTo>
                <a:lnTo>
                  <a:pt x="886201" y="29399"/>
                </a:lnTo>
                <a:lnTo>
                  <a:pt x="886201" y="24631"/>
                </a:lnTo>
                <a:lnTo>
                  <a:pt x="887789" y="19864"/>
                </a:lnTo>
                <a:lnTo>
                  <a:pt x="890171" y="15097"/>
                </a:lnTo>
                <a:lnTo>
                  <a:pt x="893348" y="10329"/>
                </a:lnTo>
                <a:lnTo>
                  <a:pt x="898112" y="7151"/>
                </a:lnTo>
                <a:lnTo>
                  <a:pt x="902877" y="4767"/>
                </a:lnTo>
                <a:lnTo>
                  <a:pt x="910023" y="2384"/>
                </a:lnTo>
                <a:lnTo>
                  <a:pt x="918758" y="795"/>
                </a:lnTo>
                <a:lnTo>
                  <a:pt x="928287" y="0"/>
                </a:lnTo>
                <a:lnTo>
                  <a:pt x="1564349" y="0"/>
                </a:lnTo>
                <a:lnTo>
                  <a:pt x="1564349" y="434621"/>
                </a:lnTo>
                <a:lnTo>
                  <a:pt x="1565143" y="434621"/>
                </a:lnTo>
                <a:lnTo>
                  <a:pt x="1565143" y="634054"/>
                </a:lnTo>
                <a:lnTo>
                  <a:pt x="1566731" y="643589"/>
                </a:lnTo>
                <a:lnTo>
                  <a:pt x="1567525" y="651534"/>
                </a:lnTo>
                <a:lnTo>
                  <a:pt x="1569907" y="658685"/>
                </a:lnTo>
                <a:lnTo>
                  <a:pt x="1572290" y="665042"/>
                </a:lnTo>
                <a:lnTo>
                  <a:pt x="1576260" y="669809"/>
                </a:lnTo>
                <a:lnTo>
                  <a:pt x="1581024" y="672987"/>
                </a:lnTo>
                <a:lnTo>
                  <a:pt x="1584201" y="675371"/>
                </a:lnTo>
                <a:lnTo>
                  <a:pt x="1588965" y="676960"/>
                </a:lnTo>
                <a:lnTo>
                  <a:pt x="1595318" y="676960"/>
                </a:lnTo>
                <a:lnTo>
                  <a:pt x="1600082" y="675371"/>
                </a:lnTo>
                <a:lnTo>
                  <a:pt x="1605641" y="672987"/>
                </a:lnTo>
                <a:lnTo>
                  <a:pt x="1610406" y="669809"/>
                </a:lnTo>
                <a:lnTo>
                  <a:pt x="1616758" y="665042"/>
                </a:lnTo>
                <a:lnTo>
                  <a:pt x="1621523" y="658685"/>
                </a:lnTo>
                <a:lnTo>
                  <a:pt x="1626287" y="651534"/>
                </a:lnTo>
                <a:lnTo>
                  <a:pt x="1631052" y="643589"/>
                </a:lnTo>
                <a:lnTo>
                  <a:pt x="1636610" y="634054"/>
                </a:lnTo>
                <a:lnTo>
                  <a:pt x="1643757" y="623725"/>
                </a:lnTo>
                <a:lnTo>
                  <a:pt x="1654874" y="611807"/>
                </a:lnTo>
                <a:lnTo>
                  <a:pt x="1662021" y="605450"/>
                </a:lnTo>
                <a:lnTo>
                  <a:pt x="1669168" y="599888"/>
                </a:lnTo>
                <a:lnTo>
                  <a:pt x="1677109" y="595121"/>
                </a:lnTo>
                <a:lnTo>
                  <a:pt x="1686638" y="590354"/>
                </a:lnTo>
                <a:lnTo>
                  <a:pt x="1696961" y="585586"/>
                </a:lnTo>
                <a:lnTo>
                  <a:pt x="1708078" y="583203"/>
                </a:lnTo>
                <a:lnTo>
                  <a:pt x="1719989" y="580819"/>
                </a:lnTo>
                <a:lnTo>
                  <a:pt x="1732695" y="579230"/>
                </a:lnTo>
                <a:lnTo>
                  <a:pt x="1748576" y="580819"/>
                </a:lnTo>
                <a:lnTo>
                  <a:pt x="1762870" y="583997"/>
                </a:lnTo>
                <a:lnTo>
                  <a:pt x="1777163" y="587970"/>
                </a:lnTo>
                <a:lnTo>
                  <a:pt x="1789869" y="595121"/>
                </a:lnTo>
                <a:lnTo>
                  <a:pt x="1802574" y="602272"/>
                </a:lnTo>
                <a:lnTo>
                  <a:pt x="1814485" y="611807"/>
                </a:lnTo>
                <a:lnTo>
                  <a:pt x="1826396" y="622136"/>
                </a:lnTo>
                <a:lnTo>
                  <a:pt x="1835925" y="633259"/>
                </a:lnTo>
                <a:lnTo>
                  <a:pt x="1845454" y="645972"/>
                </a:lnTo>
                <a:lnTo>
                  <a:pt x="1854983" y="660274"/>
                </a:lnTo>
                <a:lnTo>
                  <a:pt x="1862130" y="675371"/>
                </a:lnTo>
                <a:lnTo>
                  <a:pt x="1868483" y="691262"/>
                </a:lnTo>
                <a:lnTo>
                  <a:pt x="1873247" y="707948"/>
                </a:lnTo>
                <a:lnTo>
                  <a:pt x="1876424" y="725428"/>
                </a:lnTo>
                <a:lnTo>
                  <a:pt x="1878806" y="743702"/>
                </a:lnTo>
                <a:lnTo>
                  <a:pt x="1880394" y="762772"/>
                </a:lnTo>
                <a:lnTo>
                  <a:pt x="1878806" y="781046"/>
                </a:lnTo>
                <a:lnTo>
                  <a:pt x="1876424" y="799321"/>
                </a:lnTo>
                <a:lnTo>
                  <a:pt x="1873247" y="816801"/>
                </a:lnTo>
                <a:lnTo>
                  <a:pt x="1868483" y="833487"/>
                </a:lnTo>
                <a:lnTo>
                  <a:pt x="1862130" y="849378"/>
                </a:lnTo>
                <a:lnTo>
                  <a:pt x="1854983" y="864475"/>
                </a:lnTo>
                <a:lnTo>
                  <a:pt x="1845454" y="878777"/>
                </a:lnTo>
                <a:lnTo>
                  <a:pt x="1835925" y="890695"/>
                </a:lnTo>
                <a:lnTo>
                  <a:pt x="1826396" y="902613"/>
                </a:lnTo>
                <a:lnTo>
                  <a:pt x="1814485" y="912942"/>
                </a:lnTo>
                <a:lnTo>
                  <a:pt x="1802574" y="922477"/>
                </a:lnTo>
                <a:lnTo>
                  <a:pt x="1789869" y="929628"/>
                </a:lnTo>
                <a:lnTo>
                  <a:pt x="1777163" y="936779"/>
                </a:lnTo>
                <a:lnTo>
                  <a:pt x="1762870" y="940752"/>
                </a:lnTo>
                <a:lnTo>
                  <a:pt x="1748576" y="943930"/>
                </a:lnTo>
                <a:lnTo>
                  <a:pt x="1732695" y="943930"/>
                </a:lnTo>
                <a:lnTo>
                  <a:pt x="1719989" y="943930"/>
                </a:lnTo>
                <a:lnTo>
                  <a:pt x="1708078" y="941546"/>
                </a:lnTo>
                <a:lnTo>
                  <a:pt x="1696961" y="938368"/>
                </a:lnTo>
                <a:lnTo>
                  <a:pt x="1686638" y="934395"/>
                </a:lnTo>
                <a:lnTo>
                  <a:pt x="1677109" y="929628"/>
                </a:lnTo>
                <a:lnTo>
                  <a:pt x="1669168" y="924066"/>
                </a:lnTo>
                <a:lnTo>
                  <a:pt x="1662021" y="919299"/>
                </a:lnTo>
                <a:lnTo>
                  <a:pt x="1654874" y="912942"/>
                </a:lnTo>
                <a:lnTo>
                  <a:pt x="1643757" y="901024"/>
                </a:lnTo>
                <a:lnTo>
                  <a:pt x="1636610" y="890695"/>
                </a:lnTo>
                <a:lnTo>
                  <a:pt x="1631052" y="881160"/>
                </a:lnTo>
                <a:lnTo>
                  <a:pt x="1626287" y="873215"/>
                </a:lnTo>
                <a:lnTo>
                  <a:pt x="1621523" y="866064"/>
                </a:lnTo>
                <a:lnTo>
                  <a:pt x="1616758" y="859707"/>
                </a:lnTo>
                <a:lnTo>
                  <a:pt x="1610406" y="854940"/>
                </a:lnTo>
                <a:lnTo>
                  <a:pt x="1605641" y="851762"/>
                </a:lnTo>
                <a:lnTo>
                  <a:pt x="1600082" y="849378"/>
                </a:lnTo>
                <a:lnTo>
                  <a:pt x="1595318" y="847789"/>
                </a:lnTo>
                <a:lnTo>
                  <a:pt x="1588965" y="847789"/>
                </a:lnTo>
                <a:lnTo>
                  <a:pt x="1584201" y="849378"/>
                </a:lnTo>
                <a:lnTo>
                  <a:pt x="1581024" y="851762"/>
                </a:lnTo>
                <a:lnTo>
                  <a:pt x="1576260" y="854940"/>
                </a:lnTo>
                <a:lnTo>
                  <a:pt x="1572290" y="859707"/>
                </a:lnTo>
                <a:lnTo>
                  <a:pt x="1569907" y="866064"/>
                </a:lnTo>
                <a:lnTo>
                  <a:pt x="1567525" y="873215"/>
                </a:lnTo>
                <a:lnTo>
                  <a:pt x="1566731" y="881160"/>
                </a:lnTo>
                <a:lnTo>
                  <a:pt x="1565143" y="890695"/>
                </a:lnTo>
                <a:lnTo>
                  <a:pt x="1565143" y="1209311"/>
                </a:lnTo>
                <a:lnTo>
                  <a:pt x="1564349" y="1209311"/>
                </a:lnTo>
                <a:lnTo>
                  <a:pt x="1564349" y="1570038"/>
                </a:lnTo>
                <a:lnTo>
                  <a:pt x="0" y="1570038"/>
                </a:lnTo>
                <a:close/>
              </a:path>
            </a:pathLst>
          </a:custGeom>
          <a:noFill/>
          <a:ln>
            <a:noFill/>
          </a:ln>
        </p:spPr>
      </p:pic>
      <p:pic>
        <p:nvPicPr>
          <p:cNvPr descr="Graphical user interface, text, application&#10;&#10;Description automatically generated" id="514" name="Google Shape;514;p25"/>
          <p:cNvPicPr preferRelativeResize="0"/>
          <p:nvPr/>
        </p:nvPicPr>
        <p:blipFill rotWithShape="1">
          <a:blip r:embed="rId4">
            <a:alphaModFix/>
          </a:blip>
          <a:srcRect b="1204" l="33328" r="26692" t="59260"/>
          <a:stretch/>
        </p:blipFill>
        <p:spPr>
          <a:xfrm>
            <a:off x="4947798" y="3466660"/>
            <a:ext cx="1884363" cy="1884363"/>
          </a:xfrm>
          <a:custGeom>
            <a:rect b="b" l="l" r="r" t="t"/>
            <a:pathLst>
              <a:path extrusionOk="0" h="1884363" w="1884363">
                <a:moveTo>
                  <a:pt x="763738" y="0"/>
                </a:moveTo>
                <a:lnTo>
                  <a:pt x="782772" y="1588"/>
                </a:lnTo>
                <a:lnTo>
                  <a:pt x="800220" y="2381"/>
                </a:lnTo>
                <a:lnTo>
                  <a:pt x="818461" y="7144"/>
                </a:lnTo>
                <a:lnTo>
                  <a:pt x="835116" y="11906"/>
                </a:lnTo>
                <a:lnTo>
                  <a:pt x="850184" y="18256"/>
                </a:lnTo>
                <a:lnTo>
                  <a:pt x="866046" y="25400"/>
                </a:lnTo>
                <a:lnTo>
                  <a:pt x="880321" y="33338"/>
                </a:lnTo>
                <a:lnTo>
                  <a:pt x="893011" y="42863"/>
                </a:lnTo>
                <a:lnTo>
                  <a:pt x="904907" y="53181"/>
                </a:lnTo>
                <a:lnTo>
                  <a:pt x="914424" y="64294"/>
                </a:lnTo>
                <a:lnTo>
                  <a:pt x="923941" y="76994"/>
                </a:lnTo>
                <a:lnTo>
                  <a:pt x="931079" y="88900"/>
                </a:lnTo>
                <a:lnTo>
                  <a:pt x="938216" y="103188"/>
                </a:lnTo>
                <a:lnTo>
                  <a:pt x="941389" y="116681"/>
                </a:lnTo>
                <a:lnTo>
                  <a:pt x="945354" y="131763"/>
                </a:lnTo>
                <a:lnTo>
                  <a:pt x="946147" y="146050"/>
                </a:lnTo>
                <a:lnTo>
                  <a:pt x="945354" y="158750"/>
                </a:lnTo>
                <a:lnTo>
                  <a:pt x="942975" y="170656"/>
                </a:lnTo>
                <a:lnTo>
                  <a:pt x="940595" y="182563"/>
                </a:lnTo>
                <a:lnTo>
                  <a:pt x="935837" y="192088"/>
                </a:lnTo>
                <a:lnTo>
                  <a:pt x="931079" y="201613"/>
                </a:lnTo>
                <a:lnTo>
                  <a:pt x="926320" y="210344"/>
                </a:lnTo>
                <a:lnTo>
                  <a:pt x="919975" y="218281"/>
                </a:lnTo>
                <a:lnTo>
                  <a:pt x="914424" y="224631"/>
                </a:lnTo>
                <a:lnTo>
                  <a:pt x="902528" y="234950"/>
                </a:lnTo>
                <a:lnTo>
                  <a:pt x="892217" y="243681"/>
                </a:lnTo>
                <a:lnTo>
                  <a:pt x="882701" y="249238"/>
                </a:lnTo>
                <a:lnTo>
                  <a:pt x="873977" y="253206"/>
                </a:lnTo>
                <a:lnTo>
                  <a:pt x="866839" y="258763"/>
                </a:lnTo>
                <a:lnTo>
                  <a:pt x="861287" y="263525"/>
                </a:lnTo>
                <a:lnTo>
                  <a:pt x="856529" y="268288"/>
                </a:lnTo>
                <a:lnTo>
                  <a:pt x="852563" y="273844"/>
                </a:lnTo>
                <a:lnTo>
                  <a:pt x="850184" y="278606"/>
                </a:lnTo>
                <a:lnTo>
                  <a:pt x="849391" y="284956"/>
                </a:lnTo>
                <a:lnTo>
                  <a:pt x="849391" y="289719"/>
                </a:lnTo>
                <a:lnTo>
                  <a:pt x="850184" y="294481"/>
                </a:lnTo>
                <a:lnTo>
                  <a:pt x="852563" y="299244"/>
                </a:lnTo>
                <a:lnTo>
                  <a:pt x="856529" y="302419"/>
                </a:lnTo>
                <a:lnTo>
                  <a:pt x="861287" y="306388"/>
                </a:lnTo>
                <a:lnTo>
                  <a:pt x="866839" y="309563"/>
                </a:lnTo>
                <a:lnTo>
                  <a:pt x="873977" y="311944"/>
                </a:lnTo>
                <a:lnTo>
                  <a:pt x="882701" y="313531"/>
                </a:lnTo>
                <a:lnTo>
                  <a:pt x="892217" y="313531"/>
                </a:lnTo>
                <a:lnTo>
                  <a:pt x="1569510" y="313531"/>
                </a:lnTo>
                <a:lnTo>
                  <a:pt x="1569510" y="950913"/>
                </a:lnTo>
                <a:lnTo>
                  <a:pt x="1571096" y="958850"/>
                </a:lnTo>
                <a:lnTo>
                  <a:pt x="1571889" y="966788"/>
                </a:lnTo>
                <a:lnTo>
                  <a:pt x="1574268" y="973932"/>
                </a:lnTo>
                <a:lnTo>
                  <a:pt x="1576647" y="980282"/>
                </a:lnTo>
                <a:lnTo>
                  <a:pt x="1580613" y="985044"/>
                </a:lnTo>
                <a:lnTo>
                  <a:pt x="1585371" y="988219"/>
                </a:lnTo>
                <a:lnTo>
                  <a:pt x="1588544" y="990600"/>
                </a:lnTo>
                <a:lnTo>
                  <a:pt x="1593302" y="992188"/>
                </a:lnTo>
                <a:lnTo>
                  <a:pt x="1599647" y="992188"/>
                </a:lnTo>
                <a:lnTo>
                  <a:pt x="1604405" y="990600"/>
                </a:lnTo>
                <a:lnTo>
                  <a:pt x="1609957" y="988219"/>
                </a:lnTo>
                <a:lnTo>
                  <a:pt x="1614715" y="985044"/>
                </a:lnTo>
                <a:lnTo>
                  <a:pt x="1621060" y="980282"/>
                </a:lnTo>
                <a:lnTo>
                  <a:pt x="1625818" y="973932"/>
                </a:lnTo>
                <a:lnTo>
                  <a:pt x="1630577" y="966788"/>
                </a:lnTo>
                <a:lnTo>
                  <a:pt x="1635335" y="960438"/>
                </a:lnTo>
                <a:lnTo>
                  <a:pt x="1640887" y="949325"/>
                </a:lnTo>
                <a:lnTo>
                  <a:pt x="1648025" y="939800"/>
                </a:lnTo>
                <a:lnTo>
                  <a:pt x="1659128" y="927894"/>
                </a:lnTo>
                <a:lnTo>
                  <a:pt x="1666266" y="922338"/>
                </a:lnTo>
                <a:lnTo>
                  <a:pt x="1673403" y="915988"/>
                </a:lnTo>
                <a:lnTo>
                  <a:pt x="1682127" y="910432"/>
                </a:lnTo>
                <a:lnTo>
                  <a:pt x="1690851" y="905669"/>
                </a:lnTo>
                <a:lnTo>
                  <a:pt x="1701161" y="901700"/>
                </a:lnTo>
                <a:lnTo>
                  <a:pt x="1712264" y="898525"/>
                </a:lnTo>
                <a:lnTo>
                  <a:pt x="1724161" y="896144"/>
                </a:lnTo>
                <a:lnTo>
                  <a:pt x="1736850" y="896144"/>
                </a:lnTo>
                <a:lnTo>
                  <a:pt x="1752712" y="896938"/>
                </a:lnTo>
                <a:lnTo>
                  <a:pt x="1766987" y="899319"/>
                </a:lnTo>
                <a:lnTo>
                  <a:pt x="1781263" y="904082"/>
                </a:lnTo>
                <a:lnTo>
                  <a:pt x="1793952" y="910432"/>
                </a:lnTo>
                <a:lnTo>
                  <a:pt x="1806641" y="917575"/>
                </a:lnTo>
                <a:lnTo>
                  <a:pt x="1818537" y="927100"/>
                </a:lnTo>
                <a:lnTo>
                  <a:pt x="1830434" y="937419"/>
                </a:lnTo>
                <a:lnTo>
                  <a:pt x="1841537" y="949325"/>
                </a:lnTo>
                <a:lnTo>
                  <a:pt x="1849468" y="962819"/>
                </a:lnTo>
                <a:lnTo>
                  <a:pt x="1858985" y="975519"/>
                </a:lnTo>
                <a:lnTo>
                  <a:pt x="1866122" y="990600"/>
                </a:lnTo>
                <a:lnTo>
                  <a:pt x="1872467" y="1007269"/>
                </a:lnTo>
                <a:lnTo>
                  <a:pt x="1877225" y="1023938"/>
                </a:lnTo>
                <a:lnTo>
                  <a:pt x="1880398" y="1040607"/>
                </a:lnTo>
                <a:lnTo>
                  <a:pt x="1882777" y="1059657"/>
                </a:lnTo>
                <a:lnTo>
                  <a:pt x="1884363" y="1077913"/>
                </a:lnTo>
                <a:lnTo>
                  <a:pt x="1882777" y="1096169"/>
                </a:lnTo>
                <a:lnTo>
                  <a:pt x="1880398" y="1114425"/>
                </a:lnTo>
                <a:lnTo>
                  <a:pt x="1877225" y="1131888"/>
                </a:lnTo>
                <a:lnTo>
                  <a:pt x="1872467" y="1148557"/>
                </a:lnTo>
                <a:lnTo>
                  <a:pt x="1866122" y="1164432"/>
                </a:lnTo>
                <a:lnTo>
                  <a:pt x="1858985" y="1179513"/>
                </a:lnTo>
                <a:lnTo>
                  <a:pt x="1849468" y="1193801"/>
                </a:lnTo>
                <a:lnTo>
                  <a:pt x="1841537" y="1206501"/>
                </a:lnTo>
                <a:lnTo>
                  <a:pt x="1830434" y="1218407"/>
                </a:lnTo>
                <a:lnTo>
                  <a:pt x="1818537" y="1227932"/>
                </a:lnTo>
                <a:lnTo>
                  <a:pt x="1806641" y="1237457"/>
                </a:lnTo>
                <a:lnTo>
                  <a:pt x="1793952" y="1246188"/>
                </a:lnTo>
                <a:lnTo>
                  <a:pt x="1781263" y="1251744"/>
                </a:lnTo>
                <a:lnTo>
                  <a:pt x="1766987" y="1256507"/>
                </a:lnTo>
                <a:lnTo>
                  <a:pt x="1752712" y="1258888"/>
                </a:lnTo>
                <a:lnTo>
                  <a:pt x="1736850" y="1260476"/>
                </a:lnTo>
                <a:lnTo>
                  <a:pt x="1724161" y="1258888"/>
                </a:lnTo>
                <a:lnTo>
                  <a:pt x="1712264" y="1256507"/>
                </a:lnTo>
                <a:lnTo>
                  <a:pt x="1701161" y="1254126"/>
                </a:lnTo>
                <a:lnTo>
                  <a:pt x="1690851" y="1249363"/>
                </a:lnTo>
                <a:lnTo>
                  <a:pt x="1682127" y="1244601"/>
                </a:lnTo>
                <a:lnTo>
                  <a:pt x="1673403" y="1239838"/>
                </a:lnTo>
                <a:lnTo>
                  <a:pt x="1666266" y="1234282"/>
                </a:lnTo>
                <a:lnTo>
                  <a:pt x="1659128" y="1227932"/>
                </a:lnTo>
                <a:lnTo>
                  <a:pt x="1648025" y="1216026"/>
                </a:lnTo>
                <a:lnTo>
                  <a:pt x="1640887" y="1205707"/>
                </a:lnTo>
                <a:lnTo>
                  <a:pt x="1635335" y="1196182"/>
                </a:lnTo>
                <a:lnTo>
                  <a:pt x="1630577" y="1188244"/>
                </a:lnTo>
                <a:lnTo>
                  <a:pt x="1625818" y="1181101"/>
                </a:lnTo>
                <a:lnTo>
                  <a:pt x="1621060" y="1174750"/>
                </a:lnTo>
                <a:lnTo>
                  <a:pt x="1614715" y="1169988"/>
                </a:lnTo>
                <a:lnTo>
                  <a:pt x="1609957" y="1166813"/>
                </a:lnTo>
                <a:lnTo>
                  <a:pt x="1604405" y="1164432"/>
                </a:lnTo>
                <a:lnTo>
                  <a:pt x="1599647" y="1164432"/>
                </a:lnTo>
                <a:lnTo>
                  <a:pt x="1593302" y="1164432"/>
                </a:lnTo>
                <a:lnTo>
                  <a:pt x="1588544" y="1165225"/>
                </a:lnTo>
                <a:lnTo>
                  <a:pt x="1585371" y="1167607"/>
                </a:lnTo>
                <a:lnTo>
                  <a:pt x="1580613" y="1171575"/>
                </a:lnTo>
                <a:lnTo>
                  <a:pt x="1576647" y="1176338"/>
                </a:lnTo>
                <a:lnTo>
                  <a:pt x="1574268" y="1181101"/>
                </a:lnTo>
                <a:lnTo>
                  <a:pt x="1571889" y="1188244"/>
                </a:lnTo>
                <a:lnTo>
                  <a:pt x="1571096" y="1196182"/>
                </a:lnTo>
                <a:lnTo>
                  <a:pt x="1569510" y="1205707"/>
                </a:lnTo>
                <a:lnTo>
                  <a:pt x="1569510" y="1884363"/>
                </a:lnTo>
                <a:lnTo>
                  <a:pt x="0" y="1884363"/>
                </a:lnTo>
                <a:lnTo>
                  <a:pt x="0" y="1173957"/>
                </a:lnTo>
                <a:lnTo>
                  <a:pt x="6345" y="1167607"/>
                </a:lnTo>
                <a:lnTo>
                  <a:pt x="11896" y="1164432"/>
                </a:lnTo>
                <a:lnTo>
                  <a:pt x="19034" y="1162844"/>
                </a:lnTo>
                <a:lnTo>
                  <a:pt x="27758" y="1164432"/>
                </a:lnTo>
                <a:lnTo>
                  <a:pt x="35689" y="1169194"/>
                </a:lnTo>
                <a:lnTo>
                  <a:pt x="42827" y="1174750"/>
                </a:lnTo>
                <a:lnTo>
                  <a:pt x="49964" y="1184276"/>
                </a:lnTo>
                <a:lnTo>
                  <a:pt x="57102" y="1196182"/>
                </a:lnTo>
                <a:lnTo>
                  <a:pt x="63447" y="1205707"/>
                </a:lnTo>
                <a:lnTo>
                  <a:pt x="70584" y="1216026"/>
                </a:lnTo>
                <a:lnTo>
                  <a:pt x="80895" y="1227932"/>
                </a:lnTo>
                <a:lnTo>
                  <a:pt x="88032" y="1234282"/>
                </a:lnTo>
                <a:lnTo>
                  <a:pt x="95170" y="1239044"/>
                </a:lnTo>
                <a:lnTo>
                  <a:pt x="103101" y="1244601"/>
                </a:lnTo>
                <a:lnTo>
                  <a:pt x="112618" y="1249363"/>
                </a:lnTo>
                <a:lnTo>
                  <a:pt x="123721" y="1253332"/>
                </a:lnTo>
                <a:lnTo>
                  <a:pt x="134031" y="1256507"/>
                </a:lnTo>
                <a:lnTo>
                  <a:pt x="145927" y="1258888"/>
                </a:lnTo>
                <a:lnTo>
                  <a:pt x="159410" y="1258888"/>
                </a:lnTo>
                <a:lnTo>
                  <a:pt x="174478" y="1258888"/>
                </a:lnTo>
                <a:lnTo>
                  <a:pt x="188754" y="1255713"/>
                </a:lnTo>
                <a:lnTo>
                  <a:pt x="203029" y="1251744"/>
                </a:lnTo>
                <a:lnTo>
                  <a:pt x="215718" y="1244601"/>
                </a:lnTo>
                <a:lnTo>
                  <a:pt x="229201" y="1237457"/>
                </a:lnTo>
                <a:lnTo>
                  <a:pt x="241097" y="1227932"/>
                </a:lnTo>
                <a:lnTo>
                  <a:pt x="252993" y="1217613"/>
                </a:lnTo>
                <a:lnTo>
                  <a:pt x="262510" y="1205707"/>
                </a:lnTo>
                <a:lnTo>
                  <a:pt x="272027" y="1193801"/>
                </a:lnTo>
                <a:lnTo>
                  <a:pt x="279958" y="1179513"/>
                </a:lnTo>
                <a:lnTo>
                  <a:pt x="288682" y="1164432"/>
                </a:lnTo>
                <a:lnTo>
                  <a:pt x="294234" y="1148557"/>
                </a:lnTo>
                <a:lnTo>
                  <a:pt x="298992" y="1131888"/>
                </a:lnTo>
                <a:lnTo>
                  <a:pt x="302957" y="1114425"/>
                </a:lnTo>
                <a:lnTo>
                  <a:pt x="305337" y="1096169"/>
                </a:lnTo>
                <a:lnTo>
                  <a:pt x="306130" y="1077913"/>
                </a:lnTo>
                <a:lnTo>
                  <a:pt x="305337" y="1058863"/>
                </a:lnTo>
                <a:lnTo>
                  <a:pt x="302957" y="1040607"/>
                </a:lnTo>
                <a:lnTo>
                  <a:pt x="298992" y="1023144"/>
                </a:lnTo>
                <a:lnTo>
                  <a:pt x="294234" y="1006475"/>
                </a:lnTo>
                <a:lnTo>
                  <a:pt x="288682" y="990600"/>
                </a:lnTo>
                <a:lnTo>
                  <a:pt x="279958" y="975519"/>
                </a:lnTo>
                <a:lnTo>
                  <a:pt x="272027" y="961232"/>
                </a:lnTo>
                <a:lnTo>
                  <a:pt x="262510" y="948532"/>
                </a:lnTo>
                <a:lnTo>
                  <a:pt x="252993" y="937419"/>
                </a:lnTo>
                <a:lnTo>
                  <a:pt x="241097" y="927100"/>
                </a:lnTo>
                <a:lnTo>
                  <a:pt x="229201" y="917575"/>
                </a:lnTo>
                <a:lnTo>
                  <a:pt x="215718" y="910432"/>
                </a:lnTo>
                <a:lnTo>
                  <a:pt x="203029" y="903288"/>
                </a:lnTo>
                <a:lnTo>
                  <a:pt x="188754" y="899319"/>
                </a:lnTo>
                <a:lnTo>
                  <a:pt x="174478" y="896144"/>
                </a:lnTo>
                <a:lnTo>
                  <a:pt x="159410" y="894557"/>
                </a:lnTo>
                <a:lnTo>
                  <a:pt x="145927" y="896144"/>
                </a:lnTo>
                <a:lnTo>
                  <a:pt x="134031" y="898525"/>
                </a:lnTo>
                <a:lnTo>
                  <a:pt x="123721" y="900907"/>
                </a:lnTo>
                <a:lnTo>
                  <a:pt x="112618" y="905669"/>
                </a:lnTo>
                <a:lnTo>
                  <a:pt x="103101" y="910432"/>
                </a:lnTo>
                <a:lnTo>
                  <a:pt x="95170" y="915194"/>
                </a:lnTo>
                <a:lnTo>
                  <a:pt x="88032" y="920750"/>
                </a:lnTo>
                <a:lnTo>
                  <a:pt x="80895" y="927100"/>
                </a:lnTo>
                <a:lnTo>
                  <a:pt x="70584" y="939007"/>
                </a:lnTo>
                <a:lnTo>
                  <a:pt x="63447" y="949325"/>
                </a:lnTo>
                <a:lnTo>
                  <a:pt x="57102" y="958850"/>
                </a:lnTo>
                <a:lnTo>
                  <a:pt x="49964" y="970757"/>
                </a:lnTo>
                <a:lnTo>
                  <a:pt x="42827" y="980282"/>
                </a:lnTo>
                <a:lnTo>
                  <a:pt x="35689" y="985838"/>
                </a:lnTo>
                <a:lnTo>
                  <a:pt x="27758" y="989807"/>
                </a:lnTo>
                <a:lnTo>
                  <a:pt x="19034" y="992188"/>
                </a:lnTo>
                <a:lnTo>
                  <a:pt x="11896" y="990600"/>
                </a:lnTo>
                <a:lnTo>
                  <a:pt x="6345" y="987425"/>
                </a:lnTo>
                <a:lnTo>
                  <a:pt x="0" y="981075"/>
                </a:lnTo>
                <a:lnTo>
                  <a:pt x="0" y="313531"/>
                </a:lnTo>
                <a:lnTo>
                  <a:pt x="636052" y="313531"/>
                </a:lnTo>
                <a:lnTo>
                  <a:pt x="645569" y="313531"/>
                </a:lnTo>
                <a:lnTo>
                  <a:pt x="653500" y="311944"/>
                </a:lnTo>
                <a:lnTo>
                  <a:pt x="660638" y="309563"/>
                </a:lnTo>
                <a:lnTo>
                  <a:pt x="666189" y="306388"/>
                </a:lnTo>
                <a:lnTo>
                  <a:pt x="670948" y="302419"/>
                </a:lnTo>
                <a:lnTo>
                  <a:pt x="674913" y="299244"/>
                </a:lnTo>
                <a:lnTo>
                  <a:pt x="677292" y="294481"/>
                </a:lnTo>
                <a:lnTo>
                  <a:pt x="678085" y="289719"/>
                </a:lnTo>
                <a:lnTo>
                  <a:pt x="678085" y="284956"/>
                </a:lnTo>
                <a:lnTo>
                  <a:pt x="677292" y="278606"/>
                </a:lnTo>
                <a:lnTo>
                  <a:pt x="674913" y="273844"/>
                </a:lnTo>
                <a:lnTo>
                  <a:pt x="670948" y="268288"/>
                </a:lnTo>
                <a:lnTo>
                  <a:pt x="666189" y="263525"/>
                </a:lnTo>
                <a:lnTo>
                  <a:pt x="660638" y="258763"/>
                </a:lnTo>
                <a:lnTo>
                  <a:pt x="653500" y="253206"/>
                </a:lnTo>
                <a:lnTo>
                  <a:pt x="645569" y="249238"/>
                </a:lnTo>
                <a:lnTo>
                  <a:pt x="636052" y="243681"/>
                </a:lnTo>
                <a:lnTo>
                  <a:pt x="624949" y="234950"/>
                </a:lnTo>
                <a:lnTo>
                  <a:pt x="614639" y="224631"/>
                </a:lnTo>
                <a:lnTo>
                  <a:pt x="607501" y="218281"/>
                </a:lnTo>
                <a:lnTo>
                  <a:pt x="602743" y="210344"/>
                </a:lnTo>
                <a:lnTo>
                  <a:pt x="596398" y="201613"/>
                </a:lnTo>
                <a:lnTo>
                  <a:pt x="591639" y="192088"/>
                </a:lnTo>
                <a:lnTo>
                  <a:pt x="588467" y="182563"/>
                </a:lnTo>
                <a:lnTo>
                  <a:pt x="584502" y="170656"/>
                </a:lnTo>
                <a:lnTo>
                  <a:pt x="582122" y="158750"/>
                </a:lnTo>
                <a:lnTo>
                  <a:pt x="582122" y="146050"/>
                </a:lnTo>
                <a:lnTo>
                  <a:pt x="582122" y="131763"/>
                </a:lnTo>
                <a:lnTo>
                  <a:pt x="586088" y="116681"/>
                </a:lnTo>
                <a:lnTo>
                  <a:pt x="590846" y="103188"/>
                </a:lnTo>
                <a:lnTo>
                  <a:pt x="596398" y="88900"/>
                </a:lnTo>
                <a:lnTo>
                  <a:pt x="603536" y="76994"/>
                </a:lnTo>
                <a:lnTo>
                  <a:pt x="613053" y="64294"/>
                </a:lnTo>
                <a:lnTo>
                  <a:pt x="624156" y="53181"/>
                </a:lnTo>
                <a:lnTo>
                  <a:pt x="636052" y="42863"/>
                </a:lnTo>
                <a:lnTo>
                  <a:pt x="647948" y="33338"/>
                </a:lnTo>
                <a:lnTo>
                  <a:pt x="662224" y="25400"/>
                </a:lnTo>
                <a:lnTo>
                  <a:pt x="677292" y="18256"/>
                </a:lnTo>
                <a:lnTo>
                  <a:pt x="692361" y="11906"/>
                </a:lnTo>
                <a:lnTo>
                  <a:pt x="709016" y="7144"/>
                </a:lnTo>
                <a:lnTo>
                  <a:pt x="727256" y="2381"/>
                </a:lnTo>
                <a:lnTo>
                  <a:pt x="744704" y="1588"/>
                </a:lnTo>
                <a:close/>
              </a:path>
            </a:pathLst>
          </a:custGeom>
          <a:noFill/>
          <a:ln>
            <a:noFill/>
          </a:ln>
        </p:spPr>
      </p:pic>
      <p:pic>
        <p:nvPicPr>
          <p:cNvPr descr="Graphical user interface, text, application&#10;&#10;Description automatically generated" id="515" name="Google Shape;515;p25"/>
          <p:cNvPicPr preferRelativeResize="0"/>
          <p:nvPr/>
        </p:nvPicPr>
        <p:blipFill rotWithShape="1">
          <a:blip r:embed="rId4">
            <a:alphaModFix/>
          </a:blip>
          <a:srcRect b="664" l="66369" r="319" t="59766"/>
          <a:stretch/>
        </p:blipFill>
        <p:spPr>
          <a:xfrm>
            <a:off x="6494312" y="3490520"/>
            <a:ext cx="1601922" cy="1851728"/>
          </a:xfrm>
          <a:custGeom>
            <a:rect b="b" l="l" r="r" t="t"/>
            <a:pathLst>
              <a:path extrusionOk="0" h="1885950" w="1570038">
                <a:moveTo>
                  <a:pt x="761183" y="0"/>
                </a:moveTo>
                <a:lnTo>
                  <a:pt x="780252" y="794"/>
                </a:lnTo>
                <a:lnTo>
                  <a:pt x="797732" y="2382"/>
                </a:lnTo>
                <a:lnTo>
                  <a:pt x="816007" y="5559"/>
                </a:lnTo>
                <a:lnTo>
                  <a:pt x="832692" y="11911"/>
                </a:lnTo>
                <a:lnTo>
                  <a:pt x="847789" y="17470"/>
                </a:lnTo>
                <a:lnTo>
                  <a:pt x="863680" y="24617"/>
                </a:lnTo>
                <a:lnTo>
                  <a:pt x="877982" y="33352"/>
                </a:lnTo>
                <a:lnTo>
                  <a:pt x="890695" y="42087"/>
                </a:lnTo>
                <a:lnTo>
                  <a:pt x="902613" y="53204"/>
                </a:lnTo>
                <a:lnTo>
                  <a:pt x="912942" y="63527"/>
                </a:lnTo>
                <a:lnTo>
                  <a:pt x="921682" y="75438"/>
                </a:lnTo>
                <a:lnTo>
                  <a:pt x="929628" y="88938"/>
                </a:lnTo>
                <a:lnTo>
                  <a:pt x="935984" y="103231"/>
                </a:lnTo>
                <a:lnTo>
                  <a:pt x="940752" y="115936"/>
                </a:lnTo>
                <a:lnTo>
                  <a:pt x="943135" y="131818"/>
                </a:lnTo>
                <a:lnTo>
                  <a:pt x="943930" y="146112"/>
                </a:lnTo>
                <a:lnTo>
                  <a:pt x="943135" y="158817"/>
                </a:lnTo>
                <a:lnTo>
                  <a:pt x="940752" y="170728"/>
                </a:lnTo>
                <a:lnTo>
                  <a:pt x="938368" y="182640"/>
                </a:lnTo>
                <a:lnTo>
                  <a:pt x="933601" y="192169"/>
                </a:lnTo>
                <a:lnTo>
                  <a:pt x="928833" y="201698"/>
                </a:lnTo>
                <a:lnTo>
                  <a:pt x="924066" y="209638"/>
                </a:lnTo>
                <a:lnTo>
                  <a:pt x="917710" y="216785"/>
                </a:lnTo>
                <a:lnTo>
                  <a:pt x="912148" y="223932"/>
                </a:lnTo>
                <a:lnTo>
                  <a:pt x="900229" y="235049"/>
                </a:lnTo>
                <a:lnTo>
                  <a:pt x="889900" y="242990"/>
                </a:lnTo>
                <a:lnTo>
                  <a:pt x="880366" y="249343"/>
                </a:lnTo>
                <a:lnTo>
                  <a:pt x="871626" y="252519"/>
                </a:lnTo>
                <a:lnTo>
                  <a:pt x="864475" y="257283"/>
                </a:lnTo>
                <a:lnTo>
                  <a:pt x="858913" y="263636"/>
                </a:lnTo>
                <a:lnTo>
                  <a:pt x="854145" y="268401"/>
                </a:lnTo>
                <a:lnTo>
                  <a:pt x="850173" y="273959"/>
                </a:lnTo>
                <a:lnTo>
                  <a:pt x="847789" y="278724"/>
                </a:lnTo>
                <a:lnTo>
                  <a:pt x="847789" y="284282"/>
                </a:lnTo>
                <a:lnTo>
                  <a:pt x="847789" y="289047"/>
                </a:lnTo>
                <a:lnTo>
                  <a:pt x="849378" y="293811"/>
                </a:lnTo>
                <a:lnTo>
                  <a:pt x="851762" y="298576"/>
                </a:lnTo>
                <a:lnTo>
                  <a:pt x="854940" y="302546"/>
                </a:lnTo>
                <a:lnTo>
                  <a:pt x="859707" y="305723"/>
                </a:lnTo>
                <a:lnTo>
                  <a:pt x="864475" y="309693"/>
                </a:lnTo>
                <a:lnTo>
                  <a:pt x="871626" y="312075"/>
                </a:lnTo>
                <a:lnTo>
                  <a:pt x="880366" y="312869"/>
                </a:lnTo>
                <a:lnTo>
                  <a:pt x="889900" y="312869"/>
                </a:lnTo>
                <a:lnTo>
                  <a:pt x="1209311" y="312869"/>
                </a:lnTo>
                <a:lnTo>
                  <a:pt x="1209311" y="314457"/>
                </a:lnTo>
                <a:lnTo>
                  <a:pt x="1570038" y="314457"/>
                </a:lnTo>
                <a:lnTo>
                  <a:pt x="1570038" y="1885950"/>
                </a:lnTo>
                <a:lnTo>
                  <a:pt x="0" y="1885950"/>
                </a:lnTo>
                <a:lnTo>
                  <a:pt x="0" y="1207008"/>
                </a:lnTo>
                <a:lnTo>
                  <a:pt x="0" y="1197479"/>
                </a:lnTo>
                <a:lnTo>
                  <a:pt x="795" y="1189538"/>
                </a:lnTo>
                <a:lnTo>
                  <a:pt x="3178" y="1182392"/>
                </a:lnTo>
                <a:lnTo>
                  <a:pt x="7151" y="1177627"/>
                </a:lnTo>
                <a:lnTo>
                  <a:pt x="10329" y="1172863"/>
                </a:lnTo>
                <a:lnTo>
                  <a:pt x="14302" y="1168892"/>
                </a:lnTo>
                <a:lnTo>
                  <a:pt x="19070" y="1166510"/>
                </a:lnTo>
                <a:lnTo>
                  <a:pt x="23837" y="1165716"/>
                </a:lnTo>
                <a:lnTo>
                  <a:pt x="28604" y="1165716"/>
                </a:lnTo>
                <a:lnTo>
                  <a:pt x="34166" y="1165716"/>
                </a:lnTo>
                <a:lnTo>
                  <a:pt x="38933" y="1168098"/>
                </a:lnTo>
                <a:lnTo>
                  <a:pt x="45290" y="1171274"/>
                </a:lnTo>
                <a:lnTo>
                  <a:pt x="50057" y="1176039"/>
                </a:lnTo>
                <a:lnTo>
                  <a:pt x="55619" y="1182392"/>
                </a:lnTo>
                <a:lnTo>
                  <a:pt x="60386" y="1189538"/>
                </a:lnTo>
                <a:lnTo>
                  <a:pt x="64359" y="1197479"/>
                </a:lnTo>
                <a:lnTo>
                  <a:pt x="69921" y="1207008"/>
                </a:lnTo>
                <a:lnTo>
                  <a:pt x="78661" y="1217331"/>
                </a:lnTo>
                <a:lnTo>
                  <a:pt x="88990" y="1229243"/>
                </a:lnTo>
                <a:lnTo>
                  <a:pt x="96141" y="1235595"/>
                </a:lnTo>
                <a:lnTo>
                  <a:pt x="103292" y="1241154"/>
                </a:lnTo>
                <a:lnTo>
                  <a:pt x="111238" y="1245918"/>
                </a:lnTo>
                <a:lnTo>
                  <a:pt x="120772" y="1250683"/>
                </a:lnTo>
                <a:lnTo>
                  <a:pt x="130307" y="1255447"/>
                </a:lnTo>
                <a:lnTo>
                  <a:pt x="142225" y="1257830"/>
                </a:lnTo>
                <a:lnTo>
                  <a:pt x="154144" y="1260212"/>
                </a:lnTo>
                <a:lnTo>
                  <a:pt x="167651" y="1261800"/>
                </a:lnTo>
                <a:lnTo>
                  <a:pt x="181953" y="1260212"/>
                </a:lnTo>
                <a:lnTo>
                  <a:pt x="197050" y="1257830"/>
                </a:lnTo>
                <a:lnTo>
                  <a:pt x="210557" y="1253065"/>
                </a:lnTo>
                <a:lnTo>
                  <a:pt x="224064" y="1247506"/>
                </a:lnTo>
                <a:lnTo>
                  <a:pt x="237572" y="1238772"/>
                </a:lnTo>
                <a:lnTo>
                  <a:pt x="249490" y="1229243"/>
                </a:lnTo>
                <a:lnTo>
                  <a:pt x="259819" y="1219714"/>
                </a:lnTo>
                <a:lnTo>
                  <a:pt x="270943" y="1207802"/>
                </a:lnTo>
                <a:lnTo>
                  <a:pt x="280478" y="1195097"/>
                </a:lnTo>
                <a:lnTo>
                  <a:pt x="288423" y="1180803"/>
                </a:lnTo>
                <a:lnTo>
                  <a:pt x="295574" y="1165716"/>
                </a:lnTo>
                <a:lnTo>
                  <a:pt x="301931" y="1149834"/>
                </a:lnTo>
                <a:lnTo>
                  <a:pt x="307492" y="1133158"/>
                </a:lnTo>
                <a:lnTo>
                  <a:pt x="311465" y="1115689"/>
                </a:lnTo>
                <a:lnTo>
                  <a:pt x="312260" y="1097425"/>
                </a:lnTo>
                <a:lnTo>
                  <a:pt x="313849" y="1079161"/>
                </a:lnTo>
                <a:lnTo>
                  <a:pt x="312260" y="1060897"/>
                </a:lnTo>
                <a:lnTo>
                  <a:pt x="311465" y="1041839"/>
                </a:lnTo>
                <a:lnTo>
                  <a:pt x="307492" y="1025163"/>
                </a:lnTo>
                <a:lnTo>
                  <a:pt x="301931" y="1008487"/>
                </a:lnTo>
                <a:lnTo>
                  <a:pt x="295574" y="991811"/>
                </a:lnTo>
                <a:lnTo>
                  <a:pt x="288423" y="976724"/>
                </a:lnTo>
                <a:lnTo>
                  <a:pt x="280478" y="964018"/>
                </a:lnTo>
                <a:lnTo>
                  <a:pt x="270943" y="950519"/>
                </a:lnTo>
                <a:lnTo>
                  <a:pt x="259819" y="938608"/>
                </a:lnTo>
                <a:lnTo>
                  <a:pt x="249490" y="928285"/>
                </a:lnTo>
                <a:lnTo>
                  <a:pt x="237572" y="918756"/>
                </a:lnTo>
                <a:lnTo>
                  <a:pt x="224064" y="911609"/>
                </a:lnTo>
                <a:lnTo>
                  <a:pt x="210557" y="905256"/>
                </a:lnTo>
                <a:lnTo>
                  <a:pt x="197050" y="900492"/>
                </a:lnTo>
                <a:lnTo>
                  <a:pt x="181953" y="898109"/>
                </a:lnTo>
                <a:lnTo>
                  <a:pt x="167651" y="897315"/>
                </a:lnTo>
                <a:lnTo>
                  <a:pt x="154144" y="897315"/>
                </a:lnTo>
                <a:lnTo>
                  <a:pt x="142225" y="899698"/>
                </a:lnTo>
                <a:lnTo>
                  <a:pt x="130307" y="902874"/>
                </a:lnTo>
                <a:lnTo>
                  <a:pt x="120772" y="906844"/>
                </a:lnTo>
                <a:lnTo>
                  <a:pt x="111238" y="911609"/>
                </a:lnTo>
                <a:lnTo>
                  <a:pt x="103292" y="917167"/>
                </a:lnTo>
                <a:lnTo>
                  <a:pt x="96141" y="923520"/>
                </a:lnTo>
                <a:lnTo>
                  <a:pt x="88990" y="929079"/>
                </a:lnTo>
                <a:lnTo>
                  <a:pt x="78661" y="940990"/>
                </a:lnTo>
                <a:lnTo>
                  <a:pt x="69921" y="950519"/>
                </a:lnTo>
                <a:lnTo>
                  <a:pt x="64359" y="961636"/>
                </a:lnTo>
                <a:lnTo>
                  <a:pt x="60386" y="967989"/>
                </a:lnTo>
                <a:lnTo>
                  <a:pt x="55619" y="975136"/>
                </a:lnTo>
                <a:lnTo>
                  <a:pt x="50057" y="981488"/>
                </a:lnTo>
                <a:lnTo>
                  <a:pt x="45290" y="986253"/>
                </a:lnTo>
                <a:lnTo>
                  <a:pt x="38933" y="989429"/>
                </a:lnTo>
                <a:lnTo>
                  <a:pt x="34166" y="991811"/>
                </a:lnTo>
                <a:lnTo>
                  <a:pt x="28604" y="993400"/>
                </a:lnTo>
                <a:lnTo>
                  <a:pt x="23837" y="993400"/>
                </a:lnTo>
                <a:lnTo>
                  <a:pt x="19070" y="991811"/>
                </a:lnTo>
                <a:lnTo>
                  <a:pt x="14302" y="989429"/>
                </a:lnTo>
                <a:lnTo>
                  <a:pt x="10329" y="986253"/>
                </a:lnTo>
                <a:lnTo>
                  <a:pt x="7151" y="981488"/>
                </a:lnTo>
                <a:lnTo>
                  <a:pt x="3178" y="975136"/>
                </a:lnTo>
                <a:lnTo>
                  <a:pt x="795" y="967989"/>
                </a:lnTo>
                <a:lnTo>
                  <a:pt x="0" y="960048"/>
                </a:lnTo>
                <a:lnTo>
                  <a:pt x="0" y="952107"/>
                </a:lnTo>
                <a:lnTo>
                  <a:pt x="0" y="314457"/>
                </a:lnTo>
                <a:lnTo>
                  <a:pt x="434621" y="314457"/>
                </a:lnTo>
                <a:lnTo>
                  <a:pt x="434621" y="312869"/>
                </a:lnTo>
                <a:lnTo>
                  <a:pt x="634054" y="312869"/>
                </a:lnTo>
                <a:lnTo>
                  <a:pt x="642794" y="312869"/>
                </a:lnTo>
                <a:lnTo>
                  <a:pt x="650740" y="312075"/>
                </a:lnTo>
                <a:lnTo>
                  <a:pt x="657891" y="309693"/>
                </a:lnTo>
                <a:lnTo>
                  <a:pt x="664247" y="305723"/>
                </a:lnTo>
                <a:lnTo>
                  <a:pt x="668220" y="302546"/>
                </a:lnTo>
                <a:lnTo>
                  <a:pt x="672193" y="298576"/>
                </a:lnTo>
                <a:lnTo>
                  <a:pt x="674576" y="293811"/>
                </a:lnTo>
                <a:lnTo>
                  <a:pt x="675371" y="289047"/>
                </a:lnTo>
                <a:lnTo>
                  <a:pt x="675371" y="284282"/>
                </a:lnTo>
                <a:lnTo>
                  <a:pt x="674576" y="278724"/>
                </a:lnTo>
                <a:lnTo>
                  <a:pt x="672193" y="273959"/>
                </a:lnTo>
                <a:lnTo>
                  <a:pt x="668220" y="268401"/>
                </a:lnTo>
                <a:lnTo>
                  <a:pt x="664247" y="263636"/>
                </a:lnTo>
                <a:lnTo>
                  <a:pt x="657891" y="257283"/>
                </a:lnTo>
                <a:lnTo>
                  <a:pt x="650740" y="252519"/>
                </a:lnTo>
                <a:lnTo>
                  <a:pt x="643589" y="249343"/>
                </a:lnTo>
                <a:lnTo>
                  <a:pt x="633259" y="242990"/>
                </a:lnTo>
                <a:lnTo>
                  <a:pt x="623725" y="235049"/>
                </a:lnTo>
                <a:lnTo>
                  <a:pt x="611807" y="223932"/>
                </a:lnTo>
                <a:lnTo>
                  <a:pt x="605450" y="216785"/>
                </a:lnTo>
                <a:lnTo>
                  <a:pt x="599888" y="209638"/>
                </a:lnTo>
                <a:lnTo>
                  <a:pt x="593532" y="201698"/>
                </a:lnTo>
                <a:lnTo>
                  <a:pt x="588764" y="192169"/>
                </a:lnTo>
                <a:lnTo>
                  <a:pt x="585586" y="182640"/>
                </a:lnTo>
                <a:lnTo>
                  <a:pt x="581613" y="170728"/>
                </a:lnTo>
                <a:lnTo>
                  <a:pt x="579230" y="158817"/>
                </a:lnTo>
                <a:lnTo>
                  <a:pt x="579230" y="146112"/>
                </a:lnTo>
                <a:lnTo>
                  <a:pt x="580819" y="131818"/>
                </a:lnTo>
                <a:lnTo>
                  <a:pt x="583203" y="115936"/>
                </a:lnTo>
                <a:lnTo>
                  <a:pt x="587970" y="103231"/>
                </a:lnTo>
                <a:lnTo>
                  <a:pt x="593532" y="88938"/>
                </a:lnTo>
                <a:lnTo>
                  <a:pt x="600683" y="75438"/>
                </a:lnTo>
                <a:lnTo>
                  <a:pt x="610217" y="63527"/>
                </a:lnTo>
                <a:lnTo>
                  <a:pt x="621341" y="53204"/>
                </a:lnTo>
                <a:lnTo>
                  <a:pt x="633259" y="42087"/>
                </a:lnTo>
                <a:lnTo>
                  <a:pt x="645972" y="33352"/>
                </a:lnTo>
                <a:lnTo>
                  <a:pt x="659480" y="24617"/>
                </a:lnTo>
                <a:lnTo>
                  <a:pt x="674576" y="17470"/>
                </a:lnTo>
                <a:lnTo>
                  <a:pt x="691262" y="11911"/>
                </a:lnTo>
                <a:lnTo>
                  <a:pt x="707948" y="5559"/>
                </a:lnTo>
                <a:lnTo>
                  <a:pt x="724633" y="2382"/>
                </a:lnTo>
                <a:lnTo>
                  <a:pt x="743702" y="794"/>
                </a:lnTo>
                <a:close/>
              </a:path>
            </a:pathLst>
          </a:custGeom>
          <a:noFill/>
          <a:ln>
            <a:noFill/>
          </a:ln>
        </p:spPr>
      </p:pic>
      <p:sp>
        <p:nvSpPr>
          <p:cNvPr id="516" name="Google Shape;516;p25"/>
          <p:cNvSpPr/>
          <p:nvPr/>
        </p:nvSpPr>
        <p:spPr>
          <a:xfrm>
            <a:off x="4163174" y="6169611"/>
            <a:ext cx="1240408" cy="441137"/>
          </a:xfrm>
          <a:prstGeom prst="roundRect">
            <a:avLst>
              <a:gd fmla="val 16667" name="adj"/>
            </a:avLst>
          </a:prstGeom>
          <a:solidFill>
            <a:schemeClr val="dk2"/>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Next Page</a:t>
            </a:r>
            <a:endParaRPr/>
          </a:p>
        </p:txBody>
      </p:sp>
      <p:sp>
        <p:nvSpPr>
          <p:cNvPr id="517" name="Google Shape;517;p25"/>
          <p:cNvSpPr txBox="1"/>
          <p:nvPr/>
        </p:nvSpPr>
        <p:spPr>
          <a:xfrm>
            <a:off x="306982" y="148266"/>
            <a:ext cx="120226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Lesson 2</a:t>
            </a:r>
            <a:r>
              <a:rPr lang="en-US" sz="1800">
                <a:solidFill>
                  <a:schemeClr val="dk1"/>
                </a:solidFill>
                <a:latin typeface="Calibri"/>
                <a:ea typeface="Calibri"/>
                <a:cs typeface="Calibri"/>
                <a:sym typeface="Calibri"/>
              </a:rPr>
              <a:t>:  Congratulations! You can now go to the next page for more lessons.</a:t>
            </a:r>
            <a:endParaRPr/>
          </a:p>
        </p:txBody>
      </p:sp>
      <p:sp>
        <p:nvSpPr>
          <p:cNvPr id="518" name="Google Shape;518;p25"/>
          <p:cNvSpPr/>
          <p:nvPr/>
        </p:nvSpPr>
        <p:spPr>
          <a:xfrm>
            <a:off x="6494312" y="6199540"/>
            <a:ext cx="1240408" cy="441137"/>
          </a:xfrm>
          <a:prstGeom prst="roundRect">
            <a:avLst>
              <a:gd fmla="val 16667" name="adj"/>
            </a:avLst>
          </a:prstGeom>
          <a:solidFill>
            <a:schemeClr val="dk2"/>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Practice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522" name="Shape 522"/>
        <p:cNvGrpSpPr/>
        <p:nvPr/>
      </p:nvGrpSpPr>
      <p:grpSpPr>
        <a:xfrm>
          <a:off x="0" y="0"/>
          <a:ext cx="0" cy="0"/>
          <a:chOff x="0" y="0"/>
          <a:chExt cx="0" cy="0"/>
        </a:xfrm>
      </p:grpSpPr>
      <p:pic>
        <p:nvPicPr>
          <p:cNvPr descr="Background pattern&#10;&#10;Description automatically generated" id="523" name="Google Shape;523;p26"/>
          <p:cNvPicPr preferRelativeResize="0"/>
          <p:nvPr/>
        </p:nvPicPr>
        <p:blipFill rotWithShape="1">
          <a:blip r:embed="rId3">
            <a:alphaModFix/>
          </a:blip>
          <a:srcRect b="5422" l="0" r="-3" t="8475"/>
          <a:stretch/>
        </p:blipFill>
        <p:spPr>
          <a:xfrm>
            <a:off x="128432" y="566057"/>
            <a:ext cx="11948619" cy="6081486"/>
          </a:xfrm>
          <a:prstGeom prst="rect">
            <a:avLst/>
          </a:prstGeom>
          <a:noFill/>
          <a:ln>
            <a:noFill/>
          </a:ln>
        </p:spPr>
      </p:pic>
      <p:sp>
        <p:nvSpPr>
          <p:cNvPr id="524" name="Google Shape;524;p26"/>
          <p:cNvSpPr txBox="1"/>
          <p:nvPr/>
        </p:nvSpPr>
        <p:spPr>
          <a:xfrm>
            <a:off x="4846202" y="-60411"/>
            <a:ext cx="249959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Practice Tests</a:t>
            </a:r>
            <a:endParaRPr/>
          </a:p>
        </p:txBody>
      </p:sp>
      <p:sp>
        <p:nvSpPr>
          <p:cNvPr id="525" name="Google Shape;525;p26"/>
          <p:cNvSpPr txBox="1"/>
          <p:nvPr/>
        </p:nvSpPr>
        <p:spPr>
          <a:xfrm>
            <a:off x="391665" y="651594"/>
            <a:ext cx="11422151" cy="535531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1800"/>
              <a:buFont typeface="Quattrocento Sans"/>
              <a:buAutoNum type="arabicParenR"/>
            </a:pPr>
            <a:r>
              <a:rPr lang="en-US" sz="1800">
                <a:solidFill>
                  <a:schemeClr val="lt1"/>
                </a:solidFill>
                <a:latin typeface="Quattrocento Sans"/>
                <a:ea typeface="Quattrocento Sans"/>
                <a:cs typeface="Quattrocento Sans"/>
                <a:sym typeface="Quattrocento Sans"/>
              </a:rPr>
              <a:t>What is a credit score? [Easy]</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A. Choice A</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B. Choice B</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C. </a:t>
            </a:r>
            <a:r>
              <a:rPr lang="en-US" sz="1800">
                <a:solidFill>
                  <a:schemeClr val="lt1"/>
                </a:solidFill>
                <a:latin typeface="Quattrocento Sans"/>
                <a:ea typeface="Quattrocento Sans"/>
                <a:cs typeface="Quattrocento Sans"/>
                <a:sym typeface="Quattrocento Sans"/>
              </a:rPr>
              <a:t>A credit score is a three-digit number that summarizes a person's credit history and helps lenders determine how likely they are to repay their debts.</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D. Choice D</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2) </a:t>
            </a:r>
            <a:r>
              <a:rPr lang="en-US" sz="1800">
                <a:solidFill>
                  <a:schemeClr val="lt1"/>
                </a:solidFill>
                <a:latin typeface="Quattrocento Sans"/>
                <a:ea typeface="Quattrocento Sans"/>
                <a:cs typeface="Quattrocento Sans"/>
                <a:sym typeface="Quattrocento Sans"/>
              </a:rPr>
              <a:t>What is the ideal credit utilization rate? [Medium]</a:t>
            </a:r>
            <a:endParaRPr sz="1800">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A. Choice A</a:t>
            </a:r>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B. The ideal credit utilization rate is generally considered to be 30% or less.</a:t>
            </a:r>
            <a:endParaRPr sz="1800">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C. Choice B</a:t>
            </a:r>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D. Choice D</a:t>
            </a:r>
            <a:endParaRPr/>
          </a:p>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3) What is the impact of late payments on your credit score, and how can you minimize this impact? [Hard]</a:t>
            </a:r>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A. Choice A</a:t>
            </a:r>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B. Choice B</a:t>
            </a:r>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C. Choice C</a:t>
            </a:r>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D. Late payments can significantly lower your credit score, and minimizing this impact involves making payments on time and contacting your creditors to discuss potential solutions.</a:t>
            </a:r>
            <a:endParaRPr sz="1800">
              <a:solidFill>
                <a:schemeClr val="lt1"/>
              </a:solidFill>
              <a:latin typeface="Calibri"/>
              <a:ea typeface="Calibri"/>
              <a:cs typeface="Calibri"/>
              <a:sym typeface="Calibri"/>
            </a:endParaRPr>
          </a:p>
        </p:txBody>
      </p:sp>
      <p:sp>
        <p:nvSpPr>
          <p:cNvPr id="526" name="Google Shape;526;p26"/>
          <p:cNvSpPr/>
          <p:nvPr/>
        </p:nvSpPr>
        <p:spPr>
          <a:xfrm>
            <a:off x="5475796" y="6106656"/>
            <a:ext cx="1240408" cy="441137"/>
          </a:xfrm>
          <a:prstGeom prst="roundRect">
            <a:avLst>
              <a:gd fmla="val 16667"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Next Page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530" name="Shape 530"/>
        <p:cNvGrpSpPr/>
        <p:nvPr/>
      </p:nvGrpSpPr>
      <p:grpSpPr>
        <a:xfrm>
          <a:off x="0" y="0"/>
          <a:ext cx="0" cy="0"/>
          <a:chOff x="0" y="0"/>
          <a:chExt cx="0" cy="0"/>
        </a:xfrm>
      </p:grpSpPr>
      <p:pic>
        <p:nvPicPr>
          <p:cNvPr descr="Background pattern&#10;&#10;Description automatically generated" id="531" name="Google Shape;531;p27"/>
          <p:cNvPicPr preferRelativeResize="0"/>
          <p:nvPr/>
        </p:nvPicPr>
        <p:blipFill rotWithShape="1">
          <a:blip r:embed="rId3">
            <a:alphaModFix/>
          </a:blip>
          <a:srcRect b="5422" l="0" r="-3" t="8475"/>
          <a:stretch/>
        </p:blipFill>
        <p:spPr>
          <a:xfrm>
            <a:off x="116114" y="609600"/>
            <a:ext cx="11930743" cy="6139543"/>
          </a:xfrm>
          <a:prstGeom prst="rect">
            <a:avLst/>
          </a:prstGeom>
          <a:noFill/>
          <a:ln>
            <a:noFill/>
          </a:ln>
        </p:spPr>
      </p:pic>
      <p:sp>
        <p:nvSpPr>
          <p:cNvPr id="532" name="Google Shape;532;p27"/>
          <p:cNvSpPr txBox="1"/>
          <p:nvPr/>
        </p:nvSpPr>
        <p:spPr>
          <a:xfrm>
            <a:off x="4069300" y="-82897"/>
            <a:ext cx="402436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lt1"/>
                </a:solidFill>
                <a:latin typeface="Calibri"/>
                <a:ea typeface="Calibri"/>
                <a:cs typeface="Calibri"/>
                <a:sym typeface="Calibri"/>
              </a:rPr>
              <a:t>Media/ Calendar</a:t>
            </a:r>
            <a:endParaRPr/>
          </a:p>
        </p:txBody>
      </p:sp>
      <p:sp>
        <p:nvSpPr>
          <p:cNvPr id="533" name="Google Shape;533;p27"/>
          <p:cNvSpPr/>
          <p:nvPr/>
        </p:nvSpPr>
        <p:spPr>
          <a:xfrm>
            <a:off x="117231" y="609601"/>
            <a:ext cx="11929626" cy="527538"/>
          </a:xfrm>
          <a:prstGeom prst="rect">
            <a:avLst/>
          </a:prstGeom>
          <a:solidFill>
            <a:srgbClr val="7F7F7F"/>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7"/>
          <p:cNvSpPr/>
          <p:nvPr/>
        </p:nvSpPr>
        <p:spPr>
          <a:xfrm>
            <a:off x="116113" y="609601"/>
            <a:ext cx="5839210" cy="527538"/>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All videos </a:t>
            </a:r>
            <a:endParaRPr/>
          </a:p>
        </p:txBody>
      </p:sp>
      <p:sp>
        <p:nvSpPr>
          <p:cNvPr id="535" name="Google Shape;535;p27"/>
          <p:cNvSpPr txBox="1"/>
          <p:nvPr/>
        </p:nvSpPr>
        <p:spPr>
          <a:xfrm>
            <a:off x="7370466" y="609599"/>
            <a:ext cx="3261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Calendar and Zoom links</a:t>
            </a:r>
            <a:endParaRPr/>
          </a:p>
        </p:txBody>
      </p:sp>
      <p:pic>
        <p:nvPicPr>
          <p:cNvPr descr="Graphical user interface&#10;&#10;Description automatically generated" id="536" name="Google Shape;536;p27"/>
          <p:cNvPicPr preferRelativeResize="0"/>
          <p:nvPr/>
        </p:nvPicPr>
        <p:blipFill rotWithShape="1">
          <a:blip r:embed="rId4">
            <a:alphaModFix/>
          </a:blip>
          <a:srcRect b="0" l="0" r="0" t="0"/>
          <a:stretch/>
        </p:blipFill>
        <p:spPr>
          <a:xfrm>
            <a:off x="414080" y="1691615"/>
            <a:ext cx="3357636" cy="2091348"/>
          </a:xfrm>
          <a:prstGeom prst="rect">
            <a:avLst/>
          </a:prstGeom>
          <a:noFill/>
          <a:ln>
            <a:noFill/>
          </a:ln>
        </p:spPr>
      </p:pic>
      <p:pic>
        <p:nvPicPr>
          <p:cNvPr descr="Graphical user interface, website&#10;&#10;Description automatically generated" id="537" name="Google Shape;537;p27"/>
          <p:cNvPicPr preferRelativeResize="0"/>
          <p:nvPr/>
        </p:nvPicPr>
        <p:blipFill rotWithShape="1">
          <a:blip r:embed="rId5">
            <a:alphaModFix/>
          </a:blip>
          <a:srcRect b="0" l="0" r="0" t="0"/>
          <a:stretch/>
        </p:blipFill>
        <p:spPr>
          <a:xfrm>
            <a:off x="4402667" y="1582420"/>
            <a:ext cx="3357635" cy="2016565"/>
          </a:xfrm>
          <a:prstGeom prst="rect">
            <a:avLst/>
          </a:prstGeom>
          <a:noFill/>
          <a:ln>
            <a:noFill/>
          </a:ln>
        </p:spPr>
      </p:pic>
      <p:pic>
        <p:nvPicPr>
          <p:cNvPr id="538" name="Google Shape;538;p27"/>
          <p:cNvPicPr preferRelativeResize="0"/>
          <p:nvPr/>
        </p:nvPicPr>
        <p:blipFill rotWithShape="1">
          <a:blip r:embed="rId6">
            <a:alphaModFix/>
          </a:blip>
          <a:srcRect b="0" l="0" r="0" t="0"/>
          <a:stretch/>
        </p:blipFill>
        <p:spPr>
          <a:xfrm>
            <a:off x="8420285" y="1582420"/>
            <a:ext cx="3357636" cy="2016565"/>
          </a:xfrm>
          <a:prstGeom prst="rect">
            <a:avLst/>
          </a:prstGeom>
          <a:noFill/>
          <a:ln>
            <a:noFill/>
          </a:ln>
        </p:spPr>
      </p:pic>
      <p:pic>
        <p:nvPicPr>
          <p:cNvPr id="539" name="Google Shape;539;p27"/>
          <p:cNvPicPr preferRelativeResize="0"/>
          <p:nvPr/>
        </p:nvPicPr>
        <p:blipFill rotWithShape="1">
          <a:blip r:embed="rId7">
            <a:alphaModFix/>
          </a:blip>
          <a:srcRect b="0" l="0" r="0" t="0"/>
          <a:stretch/>
        </p:blipFill>
        <p:spPr>
          <a:xfrm>
            <a:off x="414081" y="4342080"/>
            <a:ext cx="3357635" cy="2016565"/>
          </a:xfrm>
          <a:prstGeom prst="rect">
            <a:avLst/>
          </a:prstGeom>
          <a:noFill/>
          <a:ln>
            <a:noFill/>
          </a:ln>
        </p:spPr>
      </p:pic>
      <p:pic>
        <p:nvPicPr>
          <p:cNvPr id="540" name="Google Shape;540;p27"/>
          <p:cNvPicPr preferRelativeResize="0"/>
          <p:nvPr/>
        </p:nvPicPr>
        <p:blipFill rotWithShape="1">
          <a:blip r:embed="rId8">
            <a:alphaModFix/>
          </a:blip>
          <a:srcRect b="0" l="2525" r="0" t="28379"/>
          <a:stretch/>
        </p:blipFill>
        <p:spPr>
          <a:xfrm>
            <a:off x="4402667" y="4342079"/>
            <a:ext cx="3379223" cy="2016565"/>
          </a:xfrm>
          <a:prstGeom prst="rect">
            <a:avLst/>
          </a:prstGeom>
          <a:noFill/>
          <a:ln>
            <a:noFill/>
          </a:ln>
        </p:spPr>
      </p:pic>
      <p:pic>
        <p:nvPicPr>
          <p:cNvPr id="541" name="Google Shape;541;p27"/>
          <p:cNvPicPr preferRelativeResize="0"/>
          <p:nvPr/>
        </p:nvPicPr>
        <p:blipFill rotWithShape="1">
          <a:blip r:embed="rId9">
            <a:alphaModFix/>
          </a:blip>
          <a:srcRect b="0" l="0" r="0" t="0"/>
          <a:stretch/>
        </p:blipFill>
        <p:spPr>
          <a:xfrm>
            <a:off x="8420281" y="4342079"/>
            <a:ext cx="3357637" cy="2016565"/>
          </a:xfrm>
          <a:prstGeom prst="rect">
            <a:avLst/>
          </a:prstGeom>
          <a:noFill/>
          <a:ln>
            <a:noFill/>
          </a:ln>
        </p:spPr>
      </p:pic>
      <p:pic>
        <p:nvPicPr>
          <p:cNvPr descr="Shape&#10;&#10;Description automatically generated with low confidence" id="542" name="Google Shape;542;p27"/>
          <p:cNvPicPr preferRelativeResize="0"/>
          <p:nvPr/>
        </p:nvPicPr>
        <p:blipFill rotWithShape="1">
          <a:blip r:embed="rId10">
            <a:alphaModFix/>
          </a:blip>
          <a:srcRect b="0" l="0" r="0" t="0"/>
          <a:stretch/>
        </p:blipFill>
        <p:spPr>
          <a:xfrm>
            <a:off x="45372" y="-38665"/>
            <a:ext cx="737416" cy="73741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546" name="Shape 546"/>
        <p:cNvGrpSpPr/>
        <p:nvPr/>
      </p:nvGrpSpPr>
      <p:grpSpPr>
        <a:xfrm>
          <a:off x="0" y="0"/>
          <a:ext cx="0" cy="0"/>
          <a:chOff x="0" y="0"/>
          <a:chExt cx="0" cy="0"/>
        </a:xfrm>
      </p:grpSpPr>
      <p:pic>
        <p:nvPicPr>
          <p:cNvPr descr="Background pattern&#10;&#10;Description automatically generated" id="547" name="Google Shape;547;p28"/>
          <p:cNvPicPr preferRelativeResize="0"/>
          <p:nvPr/>
        </p:nvPicPr>
        <p:blipFill rotWithShape="1">
          <a:blip r:embed="rId3">
            <a:alphaModFix/>
          </a:blip>
          <a:srcRect b="5422" l="0" r="-3" t="8475"/>
          <a:stretch/>
        </p:blipFill>
        <p:spPr>
          <a:xfrm>
            <a:off x="116114" y="609600"/>
            <a:ext cx="11930743" cy="6139543"/>
          </a:xfrm>
          <a:prstGeom prst="rect">
            <a:avLst/>
          </a:prstGeom>
          <a:noFill/>
          <a:ln>
            <a:noFill/>
          </a:ln>
        </p:spPr>
      </p:pic>
      <p:sp>
        <p:nvSpPr>
          <p:cNvPr id="548" name="Google Shape;548;p28"/>
          <p:cNvSpPr txBox="1"/>
          <p:nvPr/>
        </p:nvSpPr>
        <p:spPr>
          <a:xfrm>
            <a:off x="4069300" y="-82897"/>
            <a:ext cx="402436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chemeClr val="lt1"/>
                </a:solidFill>
                <a:latin typeface="Calibri"/>
                <a:ea typeface="Calibri"/>
                <a:cs typeface="Calibri"/>
                <a:sym typeface="Calibri"/>
              </a:rPr>
              <a:t>Media/ Calendar</a:t>
            </a:r>
            <a:endParaRPr/>
          </a:p>
        </p:txBody>
      </p:sp>
      <p:sp>
        <p:nvSpPr>
          <p:cNvPr id="549" name="Google Shape;549;p28"/>
          <p:cNvSpPr/>
          <p:nvPr/>
        </p:nvSpPr>
        <p:spPr>
          <a:xfrm>
            <a:off x="117231" y="609601"/>
            <a:ext cx="11929626" cy="527538"/>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8"/>
          <p:cNvSpPr/>
          <p:nvPr/>
        </p:nvSpPr>
        <p:spPr>
          <a:xfrm>
            <a:off x="116113" y="609601"/>
            <a:ext cx="5839210" cy="527538"/>
          </a:xfrm>
          <a:prstGeom prst="rect">
            <a:avLst/>
          </a:prstGeom>
          <a:solidFill>
            <a:srgbClr val="7F7F7F"/>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All videos </a:t>
            </a:r>
            <a:endParaRPr/>
          </a:p>
        </p:txBody>
      </p:sp>
      <p:sp>
        <p:nvSpPr>
          <p:cNvPr id="551" name="Google Shape;551;p28"/>
          <p:cNvSpPr txBox="1"/>
          <p:nvPr/>
        </p:nvSpPr>
        <p:spPr>
          <a:xfrm>
            <a:off x="7370466" y="609599"/>
            <a:ext cx="3261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Calendar and Zoom links</a:t>
            </a:r>
            <a:endParaRPr/>
          </a:p>
        </p:txBody>
      </p:sp>
      <p:pic>
        <p:nvPicPr>
          <p:cNvPr descr="A screenshot of a computer&#10;&#10;Description automatically generated with medium confidence" id="552" name="Google Shape;552;p28"/>
          <p:cNvPicPr preferRelativeResize="0"/>
          <p:nvPr/>
        </p:nvPicPr>
        <p:blipFill rotWithShape="1">
          <a:blip r:embed="rId4">
            <a:alphaModFix/>
          </a:blip>
          <a:srcRect b="0" l="0" r="0" t="0"/>
          <a:stretch/>
        </p:blipFill>
        <p:spPr>
          <a:xfrm>
            <a:off x="328246" y="1438371"/>
            <a:ext cx="11500339" cy="5246295"/>
          </a:xfrm>
          <a:prstGeom prst="rect">
            <a:avLst/>
          </a:prstGeom>
          <a:noFill/>
          <a:ln>
            <a:noFill/>
          </a:ln>
        </p:spPr>
      </p:pic>
      <p:sp>
        <p:nvSpPr>
          <p:cNvPr id="553" name="Google Shape;553;p28"/>
          <p:cNvSpPr txBox="1"/>
          <p:nvPr/>
        </p:nvSpPr>
        <p:spPr>
          <a:xfrm>
            <a:off x="5534640" y="2171285"/>
            <a:ext cx="12778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B050"/>
                </a:solidFill>
                <a:latin typeface="Calibri"/>
                <a:ea typeface="Calibri"/>
                <a:cs typeface="Calibri"/>
                <a:sym typeface="Calibri"/>
              </a:rPr>
              <a:t>Credit Academy</a:t>
            </a:r>
            <a:endParaRPr/>
          </a:p>
        </p:txBody>
      </p:sp>
      <p:sp>
        <p:nvSpPr>
          <p:cNvPr id="554" name="Google Shape;554;p28"/>
          <p:cNvSpPr txBox="1"/>
          <p:nvPr/>
        </p:nvSpPr>
        <p:spPr>
          <a:xfrm>
            <a:off x="7107251" y="4124517"/>
            <a:ext cx="12778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55A11"/>
                </a:solidFill>
                <a:latin typeface="Calibri"/>
                <a:ea typeface="Calibri"/>
                <a:cs typeface="Calibri"/>
                <a:sym typeface="Calibri"/>
              </a:rPr>
              <a:t>Credit Academy</a:t>
            </a:r>
            <a:endParaRPr/>
          </a:p>
        </p:txBody>
      </p:sp>
      <p:sp>
        <p:nvSpPr>
          <p:cNvPr id="555" name="Google Shape;555;p28"/>
          <p:cNvSpPr txBox="1"/>
          <p:nvPr/>
        </p:nvSpPr>
        <p:spPr>
          <a:xfrm>
            <a:off x="8654697" y="3230934"/>
            <a:ext cx="12778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1E4E79"/>
                </a:solidFill>
                <a:latin typeface="Calibri"/>
                <a:ea typeface="Calibri"/>
                <a:cs typeface="Calibri"/>
                <a:sym typeface="Calibri"/>
              </a:rPr>
              <a:t>Credit Academy</a:t>
            </a:r>
            <a:endParaRPr/>
          </a:p>
        </p:txBody>
      </p:sp>
      <p:sp>
        <p:nvSpPr>
          <p:cNvPr id="556" name="Google Shape;556;p28"/>
          <p:cNvSpPr txBox="1"/>
          <p:nvPr/>
        </p:nvSpPr>
        <p:spPr>
          <a:xfrm>
            <a:off x="4164760" y="5096463"/>
            <a:ext cx="12778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Credit Academy</a:t>
            </a:r>
            <a:endParaRPr/>
          </a:p>
        </p:txBody>
      </p:sp>
      <p:sp>
        <p:nvSpPr>
          <p:cNvPr id="557" name="Google Shape;557;p28"/>
          <p:cNvSpPr txBox="1"/>
          <p:nvPr/>
        </p:nvSpPr>
        <p:spPr>
          <a:xfrm>
            <a:off x="4088232" y="2107551"/>
            <a:ext cx="127781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Zoom Meeting link</a:t>
            </a:r>
            <a:endParaRPr/>
          </a:p>
        </p:txBody>
      </p:sp>
      <p:sp>
        <p:nvSpPr>
          <p:cNvPr id="558" name="Google Shape;558;p28"/>
          <p:cNvSpPr txBox="1"/>
          <p:nvPr/>
        </p:nvSpPr>
        <p:spPr>
          <a:xfrm>
            <a:off x="2039815" y="4957963"/>
            <a:ext cx="162950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548135"/>
                </a:solidFill>
                <a:latin typeface="Calibri"/>
                <a:ea typeface="Calibri"/>
                <a:cs typeface="Calibri"/>
                <a:sym typeface="Calibri"/>
              </a:rPr>
              <a:t>Zoom Meeting</a:t>
            </a:r>
            <a:endParaRPr/>
          </a:p>
          <a:p>
            <a:pPr indent="0" lvl="0" marL="0" marR="0" rtl="0" algn="l">
              <a:spcBef>
                <a:spcPts val="0"/>
              </a:spcBef>
              <a:spcAft>
                <a:spcPts val="0"/>
              </a:spcAft>
              <a:buNone/>
            </a:pPr>
            <a:r>
              <a:rPr lang="en-US" sz="1800">
                <a:solidFill>
                  <a:srgbClr val="548135"/>
                </a:solidFill>
                <a:latin typeface="Calibri"/>
                <a:ea typeface="Calibri"/>
                <a:cs typeface="Calibri"/>
                <a:sym typeface="Calibri"/>
              </a:rPr>
              <a:t>link </a:t>
            </a:r>
            <a:endParaRPr/>
          </a:p>
        </p:txBody>
      </p:sp>
      <p:pic>
        <p:nvPicPr>
          <p:cNvPr descr="Shape&#10;&#10;Description automatically generated with low confidence" id="559" name="Google Shape;559;p28"/>
          <p:cNvPicPr preferRelativeResize="0"/>
          <p:nvPr/>
        </p:nvPicPr>
        <p:blipFill rotWithShape="1">
          <a:blip r:embed="rId5">
            <a:alphaModFix/>
          </a:blip>
          <a:srcRect b="0" l="0" r="0" t="0"/>
          <a:stretch/>
        </p:blipFill>
        <p:spPr>
          <a:xfrm>
            <a:off x="0" y="-39335"/>
            <a:ext cx="737416" cy="73741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563" name="Shape 563"/>
        <p:cNvGrpSpPr/>
        <p:nvPr/>
      </p:nvGrpSpPr>
      <p:grpSpPr>
        <a:xfrm>
          <a:off x="0" y="0"/>
          <a:ext cx="0" cy="0"/>
          <a:chOff x="0" y="0"/>
          <a:chExt cx="0" cy="0"/>
        </a:xfrm>
      </p:grpSpPr>
      <p:pic>
        <p:nvPicPr>
          <p:cNvPr descr="Background pattern&#10;&#10;Description automatically generated" id="564" name="Google Shape;564;p29"/>
          <p:cNvPicPr preferRelativeResize="0"/>
          <p:nvPr/>
        </p:nvPicPr>
        <p:blipFill rotWithShape="1">
          <a:blip r:embed="rId3">
            <a:alphaModFix/>
          </a:blip>
          <a:srcRect b="5422" l="0" r="-3" t="8475"/>
          <a:stretch/>
        </p:blipFill>
        <p:spPr>
          <a:xfrm>
            <a:off x="121690" y="690282"/>
            <a:ext cx="11948619" cy="6081486"/>
          </a:xfrm>
          <a:prstGeom prst="rect">
            <a:avLst/>
          </a:prstGeom>
          <a:noFill/>
          <a:ln>
            <a:noFill/>
          </a:ln>
        </p:spPr>
      </p:pic>
      <p:sp>
        <p:nvSpPr>
          <p:cNvPr id="565" name="Google Shape;565;p29"/>
          <p:cNvSpPr txBox="1"/>
          <p:nvPr/>
        </p:nvSpPr>
        <p:spPr>
          <a:xfrm>
            <a:off x="4680883" y="-24352"/>
            <a:ext cx="30154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Certification Test</a:t>
            </a:r>
            <a:endParaRPr/>
          </a:p>
        </p:txBody>
      </p:sp>
      <p:sp>
        <p:nvSpPr>
          <p:cNvPr id="566" name="Google Shape;566;p29"/>
          <p:cNvSpPr/>
          <p:nvPr/>
        </p:nvSpPr>
        <p:spPr>
          <a:xfrm>
            <a:off x="1172308" y="1688123"/>
            <a:ext cx="9847384" cy="3915508"/>
          </a:xfrm>
          <a:prstGeom prst="rect">
            <a:avLst/>
          </a:prstGeom>
          <a:solidFill>
            <a:srgbClr val="DBDB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567" name="Google Shape;567;p29"/>
          <p:cNvPicPr preferRelativeResize="0"/>
          <p:nvPr/>
        </p:nvPicPr>
        <p:blipFill rotWithShape="1">
          <a:blip r:embed="rId4">
            <a:alphaModFix/>
          </a:blip>
          <a:srcRect b="0" l="0" r="0" t="0"/>
          <a:stretch/>
        </p:blipFill>
        <p:spPr>
          <a:xfrm>
            <a:off x="787831" y="1254369"/>
            <a:ext cx="768953" cy="768953"/>
          </a:xfrm>
          <a:prstGeom prst="rect">
            <a:avLst/>
          </a:prstGeom>
          <a:noFill/>
          <a:ln>
            <a:noFill/>
          </a:ln>
        </p:spPr>
      </p:pic>
      <p:sp>
        <p:nvSpPr>
          <p:cNvPr id="568" name="Google Shape;568;p29"/>
          <p:cNvSpPr txBox="1"/>
          <p:nvPr/>
        </p:nvSpPr>
        <p:spPr>
          <a:xfrm>
            <a:off x="1535723" y="1359877"/>
            <a:ext cx="250873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lt1"/>
                </a:solidFill>
                <a:latin typeface="Calibri"/>
                <a:ea typeface="Calibri"/>
                <a:cs typeface="Calibri"/>
                <a:sym typeface="Calibri"/>
              </a:rPr>
              <a:t>Christine/ Instructor</a:t>
            </a:r>
            <a:endParaRPr/>
          </a:p>
        </p:txBody>
      </p:sp>
      <p:sp>
        <p:nvSpPr>
          <p:cNvPr id="569" name="Google Shape;569;p29"/>
          <p:cNvSpPr txBox="1"/>
          <p:nvPr/>
        </p:nvSpPr>
        <p:spPr>
          <a:xfrm>
            <a:off x="1556784" y="1740450"/>
            <a:ext cx="9263616"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7030A0"/>
                </a:solidFill>
                <a:latin typeface="Calibri"/>
                <a:ea typeface="Calibri"/>
                <a:cs typeface="Calibri"/>
                <a:sym typeface="Calibri"/>
              </a:rPr>
              <a:t>Note: </a:t>
            </a:r>
            <a:r>
              <a:rPr lang="en-US" sz="1800">
                <a:solidFill>
                  <a:schemeClr val="dk1"/>
                </a:solidFill>
                <a:latin typeface="Calibri"/>
                <a:ea typeface="Calibri"/>
                <a:cs typeface="Calibri"/>
                <a:sym typeface="Calibri"/>
              </a:rPr>
              <a:t>In order to take the certification test, you will have to complete all the lessons.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What is contained on the certification test:</a:t>
            </a:r>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50</a:t>
            </a:r>
            <a:r>
              <a:rPr lang="en-US" sz="1800">
                <a:solidFill>
                  <a:schemeClr val="dk1"/>
                </a:solidFill>
                <a:latin typeface="Calibri"/>
                <a:ea typeface="Calibri"/>
                <a:cs typeface="Calibri"/>
                <a:sym typeface="Calibri"/>
              </a:rPr>
              <a:t> questions to test your knowledge on credit</a:t>
            </a:r>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15/50</a:t>
            </a:r>
            <a:r>
              <a:rPr lang="en-US" sz="1800">
                <a:solidFill>
                  <a:schemeClr val="dk1"/>
                </a:solidFill>
                <a:latin typeface="Calibri"/>
                <a:ea typeface="Calibri"/>
                <a:cs typeface="Calibri"/>
                <a:sym typeface="Calibri"/>
              </a:rPr>
              <a:t>  are labeled easy</a:t>
            </a:r>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15/50</a:t>
            </a:r>
            <a:r>
              <a:rPr lang="en-US" sz="1800">
                <a:solidFill>
                  <a:schemeClr val="dk1"/>
                </a:solidFill>
                <a:latin typeface="Calibri"/>
                <a:ea typeface="Calibri"/>
                <a:cs typeface="Calibri"/>
                <a:sym typeface="Calibri"/>
              </a:rPr>
              <a:t> are labeled medium</a:t>
            </a:r>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20/50</a:t>
            </a:r>
            <a:r>
              <a:rPr lang="en-US" sz="1800">
                <a:solidFill>
                  <a:schemeClr val="dk1"/>
                </a:solidFill>
                <a:latin typeface="Calibri"/>
                <a:ea typeface="Calibri"/>
                <a:cs typeface="Calibri"/>
                <a:sym typeface="Calibri"/>
              </a:rPr>
              <a:t> are labeled hard </a:t>
            </a:r>
            <a:endParaRPr/>
          </a:p>
          <a:p>
            <a:pPr indent="-234950" lvl="0" marL="285750" marR="0" rtl="0" algn="l">
              <a:spcBef>
                <a:spcPts val="0"/>
              </a:spcBef>
              <a:spcAft>
                <a:spcPts val="0"/>
              </a:spcAft>
              <a:buClr>
                <a:schemeClr val="lt1"/>
              </a:buClr>
              <a:buSzPts val="800"/>
              <a:buFont typeface="Arial"/>
              <a:buNone/>
            </a:pPr>
            <a:r>
              <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What you need to pass and get a certificate:</a:t>
            </a:r>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Obtain at least </a:t>
            </a:r>
            <a:r>
              <a:rPr b="1" lang="en-US" sz="1800">
                <a:solidFill>
                  <a:schemeClr val="dk1"/>
                </a:solidFill>
                <a:latin typeface="Calibri"/>
                <a:ea typeface="Calibri"/>
                <a:cs typeface="Calibri"/>
                <a:sym typeface="Calibri"/>
              </a:rPr>
              <a:t>80%</a:t>
            </a:r>
            <a:r>
              <a:rPr lang="en-US" sz="1800">
                <a:solidFill>
                  <a:schemeClr val="dk1"/>
                </a:solidFill>
                <a:latin typeface="Calibri"/>
                <a:ea typeface="Calibri"/>
                <a:cs typeface="Calibri"/>
                <a:sym typeface="Calibri"/>
              </a:rPr>
              <a:t> of the test. If you don’t manage to required grade, you will have unlimited access to both the lessons and different, but similar, types of certification test questions.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Getting a certificate is a great way to show your knowledge of credit, which you can use when applying for a credit card. </a:t>
            </a:r>
            <a:endParaRPr/>
          </a:p>
        </p:txBody>
      </p:sp>
      <p:sp>
        <p:nvSpPr>
          <p:cNvPr id="570" name="Google Shape;570;p29"/>
          <p:cNvSpPr/>
          <p:nvPr/>
        </p:nvSpPr>
        <p:spPr>
          <a:xfrm>
            <a:off x="5386120" y="6148827"/>
            <a:ext cx="1604943" cy="441137"/>
          </a:xfrm>
          <a:prstGeom prst="roundRect">
            <a:avLst>
              <a:gd fmla="val 16667"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the test</a:t>
            </a:r>
            <a:endParaRPr/>
          </a:p>
        </p:txBody>
      </p:sp>
      <p:pic>
        <p:nvPicPr>
          <p:cNvPr descr="Shape&#10;&#10;Description automatically generated with low confidence" id="571" name="Google Shape;571;p29"/>
          <p:cNvPicPr preferRelativeResize="0"/>
          <p:nvPr/>
        </p:nvPicPr>
        <p:blipFill rotWithShape="1">
          <a:blip r:embed="rId5">
            <a:alphaModFix/>
          </a:blip>
          <a:srcRect b="0" l="0" r="0" t="0"/>
          <a:stretch/>
        </p:blipFill>
        <p:spPr>
          <a:xfrm>
            <a:off x="50415" y="0"/>
            <a:ext cx="737416" cy="7374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nvSpPr>
        <p:spPr>
          <a:xfrm>
            <a:off x="3470032" y="1506643"/>
            <a:ext cx="16998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Joey</a:t>
            </a:r>
            <a:endParaRPr/>
          </a:p>
        </p:txBody>
      </p:sp>
      <p:sp>
        <p:nvSpPr>
          <p:cNvPr id="122" name="Google Shape;122;p3"/>
          <p:cNvSpPr txBox="1"/>
          <p:nvPr/>
        </p:nvSpPr>
        <p:spPr>
          <a:xfrm>
            <a:off x="3470032" y="2547229"/>
            <a:ext cx="16998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Carson</a:t>
            </a:r>
            <a:endParaRPr/>
          </a:p>
        </p:txBody>
      </p:sp>
      <p:sp>
        <p:nvSpPr>
          <p:cNvPr id="123" name="Google Shape;123;p3"/>
          <p:cNvSpPr txBox="1"/>
          <p:nvPr/>
        </p:nvSpPr>
        <p:spPr>
          <a:xfrm>
            <a:off x="3059724" y="3889738"/>
            <a:ext cx="45016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Alabama State University</a:t>
            </a:r>
            <a:endParaRPr/>
          </a:p>
        </p:txBody>
      </p:sp>
      <p:sp>
        <p:nvSpPr>
          <p:cNvPr id="124" name="Google Shape;124;p3"/>
          <p:cNvSpPr txBox="1"/>
          <p:nvPr/>
        </p:nvSpPr>
        <p:spPr>
          <a:xfrm>
            <a:off x="2221524" y="5232247"/>
            <a:ext cx="14009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2hvBj/</a:t>
            </a:r>
            <a:endParaRPr/>
          </a:p>
        </p:txBody>
      </p:sp>
      <p:pic>
        <p:nvPicPr>
          <p:cNvPr descr="A picture containing text&#10;&#10;Description automatically generated" id="125" name="Google Shape;125;p3"/>
          <p:cNvPicPr preferRelativeResize="0"/>
          <p:nvPr/>
        </p:nvPicPr>
        <p:blipFill rotWithShape="1">
          <a:blip r:embed="rId3">
            <a:alphaModFix/>
          </a:blip>
          <a:srcRect b="0" l="0" r="0" t="0"/>
          <a:stretch/>
        </p:blipFill>
        <p:spPr>
          <a:xfrm>
            <a:off x="0" y="-1"/>
            <a:ext cx="12192000" cy="6858001"/>
          </a:xfrm>
          <a:prstGeom prst="rect">
            <a:avLst/>
          </a:prstGeom>
          <a:noFill/>
          <a:ln>
            <a:noFill/>
          </a:ln>
        </p:spPr>
      </p:pic>
      <p:sp>
        <p:nvSpPr>
          <p:cNvPr id="126" name="Google Shape;126;p3"/>
          <p:cNvSpPr txBox="1"/>
          <p:nvPr/>
        </p:nvSpPr>
        <p:spPr>
          <a:xfrm>
            <a:off x="3470032" y="904412"/>
            <a:ext cx="239209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Joey</a:t>
            </a:r>
            <a:endParaRPr/>
          </a:p>
        </p:txBody>
      </p:sp>
      <p:sp>
        <p:nvSpPr>
          <p:cNvPr id="127" name="Google Shape;127;p3"/>
          <p:cNvSpPr txBox="1"/>
          <p:nvPr/>
        </p:nvSpPr>
        <p:spPr>
          <a:xfrm>
            <a:off x="3470032" y="2070435"/>
            <a:ext cx="239209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Carson</a:t>
            </a:r>
            <a:endParaRPr/>
          </a:p>
        </p:txBody>
      </p:sp>
      <p:sp>
        <p:nvSpPr>
          <p:cNvPr id="128" name="Google Shape;128;p3"/>
          <p:cNvSpPr txBox="1"/>
          <p:nvPr/>
        </p:nvSpPr>
        <p:spPr>
          <a:xfrm>
            <a:off x="3059724" y="3615861"/>
            <a:ext cx="417388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Alabama State University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575" name="Shape 575"/>
        <p:cNvGrpSpPr/>
        <p:nvPr/>
      </p:nvGrpSpPr>
      <p:grpSpPr>
        <a:xfrm>
          <a:off x="0" y="0"/>
          <a:ext cx="0" cy="0"/>
          <a:chOff x="0" y="0"/>
          <a:chExt cx="0" cy="0"/>
        </a:xfrm>
      </p:grpSpPr>
      <p:pic>
        <p:nvPicPr>
          <p:cNvPr descr="Background pattern&#10;&#10;Description automatically generated" id="576" name="Google Shape;576;p30"/>
          <p:cNvPicPr preferRelativeResize="0"/>
          <p:nvPr/>
        </p:nvPicPr>
        <p:blipFill rotWithShape="1">
          <a:blip r:embed="rId3">
            <a:alphaModFix/>
          </a:blip>
          <a:srcRect b="5422" l="0" r="-3" t="8475"/>
          <a:stretch/>
        </p:blipFill>
        <p:spPr>
          <a:xfrm>
            <a:off x="128432" y="566057"/>
            <a:ext cx="11948619" cy="6081486"/>
          </a:xfrm>
          <a:prstGeom prst="rect">
            <a:avLst/>
          </a:prstGeom>
          <a:noFill/>
          <a:ln>
            <a:noFill/>
          </a:ln>
        </p:spPr>
      </p:pic>
      <p:sp>
        <p:nvSpPr>
          <p:cNvPr id="577" name="Google Shape;577;p30"/>
          <p:cNvSpPr txBox="1"/>
          <p:nvPr/>
        </p:nvSpPr>
        <p:spPr>
          <a:xfrm>
            <a:off x="4638762" y="-56503"/>
            <a:ext cx="291447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Certificate Tests</a:t>
            </a:r>
            <a:endParaRPr/>
          </a:p>
        </p:txBody>
      </p:sp>
      <p:sp>
        <p:nvSpPr>
          <p:cNvPr id="578" name="Google Shape;578;p30"/>
          <p:cNvSpPr txBox="1"/>
          <p:nvPr/>
        </p:nvSpPr>
        <p:spPr>
          <a:xfrm>
            <a:off x="391665" y="651594"/>
            <a:ext cx="11422151" cy="563231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1800"/>
              <a:buFont typeface="Quattrocento Sans"/>
              <a:buAutoNum type="arabicParenR"/>
            </a:pPr>
            <a:r>
              <a:rPr lang="en-US" sz="1800">
                <a:solidFill>
                  <a:schemeClr val="lt1"/>
                </a:solidFill>
                <a:latin typeface="Quattrocento Sans"/>
                <a:ea typeface="Quattrocento Sans"/>
                <a:cs typeface="Quattrocento Sans"/>
                <a:sym typeface="Quattrocento Sans"/>
              </a:rPr>
              <a:t>What is a credit report? [Easy]</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A. Choice A</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B. Choice B</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C. </a:t>
            </a:r>
            <a:r>
              <a:rPr lang="en-US" sz="1800">
                <a:solidFill>
                  <a:schemeClr val="lt1"/>
                </a:solidFill>
                <a:latin typeface="Quattrocento Sans"/>
                <a:ea typeface="Quattrocento Sans"/>
                <a:cs typeface="Quattrocento Sans"/>
                <a:sym typeface="Quattrocento Sans"/>
              </a:rPr>
              <a:t>A credit report is a document that includes a person's credit history, including their payment history, current and past credit accounts, and any delinquencies or defaults.</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D. Choice D</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2) </a:t>
            </a:r>
            <a:r>
              <a:rPr lang="en-US" sz="1800">
                <a:solidFill>
                  <a:schemeClr val="lt1"/>
                </a:solidFill>
                <a:latin typeface="Quattrocento Sans"/>
                <a:ea typeface="Quattrocento Sans"/>
                <a:cs typeface="Quattrocento Sans"/>
                <a:sym typeface="Quattrocento Sans"/>
              </a:rPr>
              <a:t>What is a credit limit, and how is it determined? [Medium]</a:t>
            </a:r>
            <a:endParaRPr sz="1800">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A. Choice A</a:t>
            </a:r>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B. A credit limit is the maximum amount of credit that a lender will extend to a borrower. It is determined based on factors such as a person's credit history, income, and debt-to-income ratio.</a:t>
            </a:r>
            <a:endParaRPr sz="1800">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C. Choice B</a:t>
            </a:r>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D. Choice D</a:t>
            </a:r>
            <a:endParaRPr/>
          </a:p>
          <a:p>
            <a:pPr indent="0" lvl="0" marL="0" marR="0" rtl="0" algn="l">
              <a:spcBef>
                <a:spcPts val="0"/>
              </a:spcBef>
              <a:spcAft>
                <a:spcPts val="0"/>
              </a:spcAft>
              <a:buNone/>
            </a:pPr>
            <a:r>
              <a:t/>
            </a:r>
            <a:endParaRPr sz="1800">
              <a:solidFill>
                <a:schemeClr val="lt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3) How can you manage multiple credit cards to avoid damaging your credit score? [Hard]</a:t>
            </a:r>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A. Choice A</a:t>
            </a:r>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B. Choice B</a:t>
            </a:r>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C. Choice C</a:t>
            </a:r>
            <a:endParaRPr/>
          </a:p>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D. You can manage multiple credit cards by keeping your credit utilization low, making payments on time, and being mindful of potential fees and interest rates.</a:t>
            </a:r>
            <a:endParaRPr sz="1800">
              <a:solidFill>
                <a:schemeClr val="lt1"/>
              </a:solidFill>
              <a:latin typeface="Calibri"/>
              <a:ea typeface="Calibri"/>
              <a:cs typeface="Calibri"/>
              <a:sym typeface="Calibri"/>
            </a:endParaRPr>
          </a:p>
        </p:txBody>
      </p:sp>
      <p:sp>
        <p:nvSpPr>
          <p:cNvPr id="579" name="Google Shape;579;p30"/>
          <p:cNvSpPr/>
          <p:nvPr/>
        </p:nvSpPr>
        <p:spPr>
          <a:xfrm>
            <a:off x="5475796" y="6106656"/>
            <a:ext cx="1240408" cy="441137"/>
          </a:xfrm>
          <a:prstGeom prst="roundRect">
            <a:avLst>
              <a:gd fmla="val 16667"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Next Page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3" name="Shape 583"/>
        <p:cNvGrpSpPr/>
        <p:nvPr/>
      </p:nvGrpSpPr>
      <p:grpSpPr>
        <a:xfrm>
          <a:off x="0" y="0"/>
          <a:ext cx="0" cy="0"/>
          <a:chOff x="0" y="0"/>
          <a:chExt cx="0" cy="0"/>
        </a:xfrm>
      </p:grpSpPr>
      <p:sp>
        <p:nvSpPr>
          <p:cNvPr id="584" name="Google Shape;584;p3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31"/>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31"/>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31"/>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3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31"/>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10;&#10;Description automatically generated" id="590" name="Google Shape;590;p31"/>
          <p:cNvPicPr preferRelativeResize="0"/>
          <p:nvPr/>
        </p:nvPicPr>
        <p:blipFill rotWithShape="1">
          <a:blip r:embed="rId3">
            <a:alphaModFix/>
          </a:blip>
          <a:srcRect b="0" l="0" r="0" t="0"/>
          <a:stretch/>
        </p:blipFill>
        <p:spPr>
          <a:xfrm>
            <a:off x="82062" y="98251"/>
            <a:ext cx="11964797" cy="6574971"/>
          </a:xfrm>
          <a:prstGeom prst="rect">
            <a:avLst/>
          </a:prstGeom>
          <a:noFill/>
          <a:ln>
            <a:noFill/>
          </a:ln>
        </p:spPr>
      </p:pic>
      <p:sp>
        <p:nvSpPr>
          <p:cNvPr id="591" name="Google Shape;591;p31"/>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with low confidence" id="592" name="Google Shape;592;p31"/>
          <p:cNvPicPr preferRelativeResize="0"/>
          <p:nvPr/>
        </p:nvPicPr>
        <p:blipFill rotWithShape="1">
          <a:blip r:embed="rId4">
            <a:alphaModFix/>
          </a:blip>
          <a:srcRect b="0" l="0" r="0" t="0"/>
          <a:stretch/>
        </p:blipFill>
        <p:spPr>
          <a:xfrm>
            <a:off x="168955" y="98251"/>
            <a:ext cx="737416" cy="73741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596" name="Shape 596"/>
        <p:cNvGrpSpPr/>
        <p:nvPr/>
      </p:nvGrpSpPr>
      <p:grpSpPr>
        <a:xfrm>
          <a:off x="0" y="0"/>
          <a:ext cx="0" cy="0"/>
          <a:chOff x="0" y="0"/>
          <a:chExt cx="0" cy="0"/>
        </a:xfrm>
      </p:grpSpPr>
      <p:pic>
        <p:nvPicPr>
          <p:cNvPr descr="Background pattern&#10;&#10;Description automatically generated" id="597" name="Google Shape;597;p32"/>
          <p:cNvPicPr preferRelativeResize="0"/>
          <p:nvPr/>
        </p:nvPicPr>
        <p:blipFill rotWithShape="1">
          <a:blip r:embed="rId3">
            <a:alphaModFix/>
          </a:blip>
          <a:srcRect b="5422" l="0" r="-3" t="8475"/>
          <a:stretch/>
        </p:blipFill>
        <p:spPr>
          <a:xfrm>
            <a:off x="121690" y="737174"/>
            <a:ext cx="11948619" cy="6081486"/>
          </a:xfrm>
          <a:prstGeom prst="rect">
            <a:avLst/>
          </a:prstGeom>
          <a:noFill/>
          <a:ln>
            <a:noFill/>
          </a:ln>
        </p:spPr>
      </p:pic>
      <p:sp>
        <p:nvSpPr>
          <p:cNvPr id="598" name="Google Shape;598;p32"/>
          <p:cNvSpPr txBox="1"/>
          <p:nvPr/>
        </p:nvSpPr>
        <p:spPr>
          <a:xfrm>
            <a:off x="4503114" y="26609"/>
            <a:ext cx="311833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 Chat for students</a:t>
            </a:r>
            <a:endParaRPr/>
          </a:p>
        </p:txBody>
      </p:sp>
      <p:sp>
        <p:nvSpPr>
          <p:cNvPr id="599" name="Google Shape;599;p32"/>
          <p:cNvSpPr/>
          <p:nvPr/>
        </p:nvSpPr>
        <p:spPr>
          <a:xfrm>
            <a:off x="1123962" y="1493370"/>
            <a:ext cx="9944074" cy="4263346"/>
          </a:xfrm>
          <a:prstGeom prst="roundRect">
            <a:avLst>
              <a:gd fmla="val 16667" name="adj"/>
            </a:avLst>
          </a:prstGeom>
          <a:solidFill>
            <a:srgbClr val="D0CEC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32"/>
          <p:cNvSpPr/>
          <p:nvPr/>
        </p:nvSpPr>
        <p:spPr>
          <a:xfrm>
            <a:off x="2497016" y="4962192"/>
            <a:ext cx="7130535" cy="402438"/>
          </a:xfrm>
          <a:prstGeom prst="roundRect">
            <a:avLst>
              <a:gd fmla="val 16667" name="adj"/>
            </a:avLst>
          </a:prstGeom>
          <a:solidFill>
            <a:srgbClr val="F2F2F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ACB8CA"/>
                </a:solidFill>
                <a:latin typeface="Calibri"/>
                <a:ea typeface="Calibri"/>
                <a:cs typeface="Calibri"/>
                <a:sym typeface="Calibri"/>
              </a:rPr>
              <a:t>Text your message</a:t>
            </a:r>
            <a:endParaRPr/>
          </a:p>
        </p:txBody>
      </p:sp>
      <p:pic>
        <p:nvPicPr>
          <p:cNvPr descr="Icon&#10;&#10;Description automatically generated" id="601" name="Google Shape;601;p32"/>
          <p:cNvPicPr preferRelativeResize="0"/>
          <p:nvPr/>
        </p:nvPicPr>
        <p:blipFill rotWithShape="1">
          <a:blip r:embed="rId4">
            <a:alphaModFix/>
          </a:blip>
          <a:srcRect b="0" l="0" r="0" t="0"/>
          <a:stretch/>
        </p:blipFill>
        <p:spPr>
          <a:xfrm>
            <a:off x="1647509" y="1995283"/>
            <a:ext cx="701025" cy="701025"/>
          </a:xfrm>
          <a:prstGeom prst="rect">
            <a:avLst/>
          </a:prstGeom>
          <a:noFill/>
          <a:ln>
            <a:noFill/>
          </a:ln>
        </p:spPr>
      </p:pic>
      <p:pic>
        <p:nvPicPr>
          <p:cNvPr descr="Icon&#10;&#10;Description automatically generated" id="602" name="Google Shape;602;p32"/>
          <p:cNvPicPr preferRelativeResize="0"/>
          <p:nvPr/>
        </p:nvPicPr>
        <p:blipFill rotWithShape="1">
          <a:blip r:embed="rId5">
            <a:alphaModFix/>
          </a:blip>
          <a:srcRect b="0" l="0" r="0" t="0"/>
          <a:stretch/>
        </p:blipFill>
        <p:spPr>
          <a:xfrm>
            <a:off x="9997280" y="4663604"/>
            <a:ext cx="701026" cy="701026"/>
          </a:xfrm>
          <a:prstGeom prst="rect">
            <a:avLst/>
          </a:prstGeom>
          <a:noFill/>
          <a:ln>
            <a:noFill/>
          </a:ln>
        </p:spPr>
      </p:pic>
      <p:sp>
        <p:nvSpPr>
          <p:cNvPr id="603" name="Google Shape;603;p32"/>
          <p:cNvSpPr/>
          <p:nvPr/>
        </p:nvSpPr>
        <p:spPr>
          <a:xfrm>
            <a:off x="2497016" y="2345795"/>
            <a:ext cx="3118338" cy="807713"/>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Hey Joey, congratulations for making it on the Credit Academy Leaderboard.</a:t>
            </a:r>
            <a:endParaRPr/>
          </a:p>
        </p:txBody>
      </p:sp>
      <p:sp>
        <p:nvSpPr>
          <p:cNvPr id="604" name="Google Shape;604;p32"/>
          <p:cNvSpPr/>
          <p:nvPr/>
        </p:nvSpPr>
        <p:spPr>
          <a:xfrm>
            <a:off x="6767318" y="3171662"/>
            <a:ext cx="3118338" cy="1118725"/>
          </a:xfrm>
          <a:prstGeom prst="roundRect">
            <a:avLst>
              <a:gd fmla="val 16667" name="adj"/>
            </a:avLst>
          </a:prstGeom>
          <a:solidFill>
            <a:srgbClr val="B3C6E7"/>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Thank you very much Samuel. I appreciated you for reaching out to me. What is your classification?</a:t>
            </a:r>
            <a:endParaRPr/>
          </a:p>
        </p:txBody>
      </p:sp>
      <p:sp>
        <p:nvSpPr>
          <p:cNvPr id="605" name="Google Shape;605;p32"/>
          <p:cNvSpPr txBox="1"/>
          <p:nvPr/>
        </p:nvSpPr>
        <p:spPr>
          <a:xfrm>
            <a:off x="2435443" y="1995283"/>
            <a:ext cx="9964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Samuel</a:t>
            </a:r>
            <a:endParaRPr/>
          </a:p>
        </p:txBody>
      </p:sp>
      <p:sp>
        <p:nvSpPr>
          <p:cNvPr id="606" name="Google Shape;606;p32"/>
          <p:cNvSpPr txBox="1"/>
          <p:nvPr/>
        </p:nvSpPr>
        <p:spPr>
          <a:xfrm>
            <a:off x="9208673" y="4243915"/>
            <a:ext cx="11781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757070"/>
                </a:solidFill>
                <a:latin typeface="Calibri"/>
                <a:ea typeface="Calibri"/>
                <a:cs typeface="Calibri"/>
                <a:sym typeface="Calibri"/>
              </a:rPr>
              <a:t>seen</a:t>
            </a:r>
            <a:endParaRPr/>
          </a:p>
        </p:txBody>
      </p:sp>
      <p:pic>
        <p:nvPicPr>
          <p:cNvPr id="607" name="Google Shape;607;p32"/>
          <p:cNvPicPr preferRelativeResize="0"/>
          <p:nvPr/>
        </p:nvPicPr>
        <p:blipFill rotWithShape="1">
          <a:blip r:embed="rId6">
            <a:alphaModFix/>
          </a:blip>
          <a:srcRect b="0" l="0" r="0" t="0"/>
          <a:stretch/>
        </p:blipFill>
        <p:spPr>
          <a:xfrm>
            <a:off x="2348534" y="4337649"/>
            <a:ext cx="1485875" cy="580903"/>
          </a:xfrm>
          <a:prstGeom prst="rect">
            <a:avLst/>
          </a:prstGeom>
          <a:noFill/>
          <a:ln>
            <a:noFill/>
          </a:ln>
        </p:spPr>
      </p:pic>
      <p:pic>
        <p:nvPicPr>
          <p:cNvPr descr="Shape&#10;&#10;Description automatically generated with low confidence" id="608" name="Google Shape;608;p32"/>
          <p:cNvPicPr preferRelativeResize="0"/>
          <p:nvPr/>
        </p:nvPicPr>
        <p:blipFill rotWithShape="1">
          <a:blip r:embed="rId7">
            <a:alphaModFix/>
          </a:blip>
          <a:srcRect b="0" l="0" r="0" t="0"/>
          <a:stretch/>
        </p:blipFill>
        <p:spPr>
          <a:xfrm>
            <a:off x="0" y="70153"/>
            <a:ext cx="737416" cy="73741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612" name="Shape 612"/>
        <p:cNvGrpSpPr/>
        <p:nvPr/>
      </p:nvGrpSpPr>
      <p:grpSpPr>
        <a:xfrm>
          <a:off x="0" y="0"/>
          <a:ext cx="0" cy="0"/>
          <a:chOff x="0" y="0"/>
          <a:chExt cx="0" cy="0"/>
        </a:xfrm>
      </p:grpSpPr>
      <p:pic>
        <p:nvPicPr>
          <p:cNvPr descr="Background pattern&#10;&#10;Description automatically generated" id="613" name="Google Shape;613;p33"/>
          <p:cNvPicPr preferRelativeResize="0"/>
          <p:nvPr/>
        </p:nvPicPr>
        <p:blipFill rotWithShape="1">
          <a:blip r:embed="rId3">
            <a:alphaModFix/>
          </a:blip>
          <a:srcRect b="5422" l="0" r="-3" t="8475"/>
          <a:stretch/>
        </p:blipFill>
        <p:spPr>
          <a:xfrm>
            <a:off x="121689" y="625252"/>
            <a:ext cx="11948619" cy="6081486"/>
          </a:xfrm>
          <a:prstGeom prst="rect">
            <a:avLst/>
          </a:prstGeom>
          <a:noFill/>
          <a:ln>
            <a:noFill/>
          </a:ln>
        </p:spPr>
      </p:pic>
      <p:sp>
        <p:nvSpPr>
          <p:cNvPr id="614" name="Google Shape;614;p33"/>
          <p:cNvSpPr txBox="1"/>
          <p:nvPr/>
        </p:nvSpPr>
        <p:spPr>
          <a:xfrm>
            <a:off x="3017960" y="-32931"/>
            <a:ext cx="615607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How this program benefits Experian</a:t>
            </a:r>
            <a:endParaRPr/>
          </a:p>
        </p:txBody>
      </p:sp>
      <p:sp>
        <p:nvSpPr>
          <p:cNvPr id="615" name="Google Shape;615;p33"/>
          <p:cNvSpPr/>
          <p:nvPr/>
        </p:nvSpPr>
        <p:spPr>
          <a:xfrm>
            <a:off x="222738" y="1160585"/>
            <a:ext cx="11746524" cy="4689230"/>
          </a:xfrm>
          <a:prstGeom prst="rect">
            <a:avLst/>
          </a:prstGeom>
          <a:solidFill>
            <a:srgbClr val="D8E2F3"/>
          </a:solidFill>
          <a:ln cap="flat" cmpd="sng" w="12700">
            <a:solidFill>
              <a:srgbClr val="D8E2F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6" name="Google Shape;616;p33"/>
          <p:cNvSpPr txBox="1"/>
          <p:nvPr/>
        </p:nvSpPr>
        <p:spPr>
          <a:xfrm>
            <a:off x="277719" y="1137138"/>
            <a:ext cx="11636700" cy="45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600">
              <a:solidFill>
                <a:schemeClr val="lt1"/>
              </a:solidFill>
              <a:latin typeface="Calibri"/>
              <a:ea typeface="Calibri"/>
              <a:cs typeface="Calibri"/>
              <a:sym typeface="Calibri"/>
            </a:endParaRPr>
          </a:p>
          <a:p>
            <a:pPr indent="0" lvl="0" marL="0" marR="0" rtl="0" algn="l">
              <a:spcBef>
                <a:spcPts val="0"/>
              </a:spcBef>
              <a:spcAft>
                <a:spcPts val="0"/>
              </a:spcAft>
              <a:buNone/>
            </a:pPr>
            <a:r>
              <a:rPr lang="en-US" sz="2600">
                <a:solidFill>
                  <a:schemeClr val="dk1"/>
                </a:solidFill>
                <a:latin typeface="Calibri"/>
                <a:ea typeface="Calibri"/>
                <a:cs typeface="Calibri"/>
                <a:sym typeface="Calibri"/>
              </a:rPr>
              <a:t>1)</a:t>
            </a:r>
            <a:r>
              <a:rPr b="0" i="0" lang="en-US" sz="2600">
                <a:solidFill>
                  <a:schemeClr val="dk1"/>
                </a:solidFill>
                <a:latin typeface="Calibri"/>
                <a:ea typeface="Calibri"/>
                <a:cs typeface="Calibri"/>
                <a:sym typeface="Calibri"/>
              </a:rPr>
              <a:t> </a:t>
            </a:r>
            <a:r>
              <a:rPr b="1" i="0" lang="en-US" sz="2600">
                <a:solidFill>
                  <a:schemeClr val="dk1"/>
                </a:solidFill>
                <a:latin typeface="Calibri"/>
                <a:ea typeface="Calibri"/>
                <a:cs typeface="Calibri"/>
                <a:sym typeface="Calibri"/>
              </a:rPr>
              <a:t>Cost Saving</a:t>
            </a:r>
            <a:r>
              <a:rPr b="0" i="0" lang="en-US" sz="2600">
                <a:solidFill>
                  <a:schemeClr val="dk1"/>
                </a:solidFill>
                <a:latin typeface="Calibri"/>
                <a:ea typeface="Calibri"/>
                <a:cs typeface="Calibri"/>
                <a:sym typeface="Calibri"/>
              </a:rPr>
              <a:t>: Incorporating a game in our program reduces the costs associated with customer support and education. Students are more engaged in an interactive learning experience, and they are less likely to need additional support.</a:t>
            </a:r>
            <a:endParaRPr sz="2600">
              <a:solidFill>
                <a:schemeClr val="dk1"/>
              </a:solidFill>
              <a:latin typeface="Calibri"/>
              <a:ea typeface="Calibri"/>
              <a:cs typeface="Calibri"/>
              <a:sym typeface="Calibri"/>
            </a:endParaRPr>
          </a:p>
          <a:p>
            <a:pPr indent="0" lvl="0" marL="0" marR="0" rtl="0" algn="l">
              <a:spcBef>
                <a:spcPts val="80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2600">
                <a:solidFill>
                  <a:schemeClr val="dk1"/>
                </a:solidFill>
                <a:latin typeface="Calibri"/>
                <a:ea typeface="Calibri"/>
                <a:cs typeface="Calibri"/>
                <a:sym typeface="Calibri"/>
              </a:rPr>
              <a:t>2) </a:t>
            </a:r>
            <a:r>
              <a:rPr b="1" lang="en-US" sz="2600">
                <a:solidFill>
                  <a:schemeClr val="dk1"/>
                </a:solidFill>
                <a:latin typeface="Calibri"/>
                <a:ea typeface="Calibri"/>
                <a:cs typeface="Calibri"/>
                <a:sym typeface="Calibri"/>
              </a:rPr>
              <a:t>Positive PR</a:t>
            </a:r>
            <a:r>
              <a:rPr lang="en-US" sz="2600">
                <a:solidFill>
                  <a:schemeClr val="dk1"/>
                </a:solidFill>
                <a:latin typeface="Calibri"/>
                <a:ea typeface="Calibri"/>
                <a:cs typeface="Calibri"/>
                <a:sym typeface="Calibri"/>
              </a:rPr>
              <a:t>: The leaderboard will keep students engaged and immersed in the program by providing incentive to the final top ten scholars at the end of the program. This will encourage more students to join the credit and learn more about Experian.  </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2600">
                <a:solidFill>
                  <a:schemeClr val="dk1"/>
                </a:solidFill>
                <a:latin typeface="Calibri"/>
                <a:ea typeface="Calibri"/>
                <a:cs typeface="Calibri"/>
                <a:sym typeface="Calibri"/>
              </a:rPr>
              <a:t>3) </a:t>
            </a:r>
            <a:r>
              <a:rPr b="1" lang="en-US" sz="2600">
                <a:solidFill>
                  <a:schemeClr val="dk1"/>
                </a:solidFill>
                <a:latin typeface="Calibri"/>
                <a:ea typeface="Calibri"/>
                <a:cs typeface="Calibri"/>
                <a:sym typeface="Calibri"/>
              </a:rPr>
              <a:t>Additional Information</a:t>
            </a:r>
            <a:r>
              <a:rPr lang="en-US" sz="2600">
                <a:solidFill>
                  <a:schemeClr val="dk1"/>
                </a:solidFill>
                <a:latin typeface="Calibri"/>
                <a:ea typeface="Calibri"/>
                <a:cs typeface="Calibri"/>
                <a:sym typeface="Calibri"/>
              </a:rPr>
              <a:t>: In addition to our lessons, our program educates students about Experian features such as Experian Boost. </a:t>
            </a:r>
            <a:endParaRPr/>
          </a:p>
        </p:txBody>
      </p:sp>
      <p:pic>
        <p:nvPicPr>
          <p:cNvPr descr="Shape&#10;&#10;Description automatically generated with low confidence" id="617" name="Google Shape;617;p33"/>
          <p:cNvPicPr preferRelativeResize="0"/>
          <p:nvPr/>
        </p:nvPicPr>
        <p:blipFill rotWithShape="1">
          <a:blip r:embed="rId4">
            <a:alphaModFix/>
          </a:blip>
          <a:srcRect b="0" l="0" r="0" t="0"/>
          <a:stretch/>
        </p:blipFill>
        <p:spPr>
          <a:xfrm>
            <a:off x="0" y="-32931"/>
            <a:ext cx="615727" cy="7374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Text&#10;&#10;Description automatically generated" id="133" name="Google Shape;133;p4"/>
          <p:cNvPicPr preferRelativeResize="0"/>
          <p:nvPr/>
        </p:nvPicPr>
        <p:blipFill rotWithShape="1">
          <a:blip r:embed="rId3">
            <a:alphaModFix/>
          </a:blip>
          <a:srcRect b="0" l="0" r="0" t="0"/>
          <a:stretch/>
        </p:blipFill>
        <p:spPr>
          <a:xfrm>
            <a:off x="0" y="-1"/>
            <a:ext cx="12192000" cy="6858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Graphical user interface, text, application, chat or text message&#10;&#10;Description automatically generated" id="138" name="Google Shape;138;p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pic>
        <p:nvPicPr>
          <p:cNvPr descr="A picture containing text, night sky&#10;&#10;Description automatically generated" id="143" name="Google Shape;143;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4" name="Google Shape;144;p6"/>
          <p:cNvSpPr/>
          <p:nvPr/>
        </p:nvSpPr>
        <p:spPr>
          <a:xfrm rot="2700000">
            <a:off x="-415188" y="-231223"/>
            <a:ext cx="1409491" cy="1876653"/>
          </a:xfrm>
          <a:custGeom>
            <a:rect b="b" l="l" r="r" t="t"/>
            <a:pathLst>
              <a:path extrusionOk="0" h="1876653" w="1409491">
                <a:moveTo>
                  <a:pt x="0" y="643075"/>
                </a:moveTo>
                <a:lnTo>
                  <a:pt x="643075" y="0"/>
                </a:lnTo>
                <a:lnTo>
                  <a:pt x="1409491" y="0"/>
                </a:lnTo>
                <a:lnTo>
                  <a:pt x="1409491" y="1876653"/>
                </a:lnTo>
                <a:lnTo>
                  <a:pt x="1233578" y="1876653"/>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6"/>
          <p:cNvSpPr/>
          <p:nvPr/>
        </p:nvSpPr>
        <p:spPr>
          <a:xfrm rot="2700000">
            <a:off x="301285" y="1282788"/>
            <a:ext cx="485578" cy="48557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6"/>
          <p:cNvSpPr/>
          <p:nvPr/>
        </p:nvSpPr>
        <p:spPr>
          <a:xfrm rot="2700000">
            <a:off x="8809436" y="6033666"/>
            <a:ext cx="645368" cy="645368"/>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6"/>
          <p:cNvSpPr/>
          <p:nvPr/>
        </p:nvSpPr>
        <p:spPr>
          <a:xfrm>
            <a:off x="8603444" y="5721108"/>
            <a:ext cx="2261965" cy="1136891"/>
          </a:xfrm>
          <a:prstGeom prst="triangle">
            <a:avLst>
              <a:gd fmla="val 50000" name="adj"/>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6"/>
          <p:cNvSpPr txBox="1"/>
          <p:nvPr/>
        </p:nvSpPr>
        <p:spPr>
          <a:xfrm>
            <a:off x="4530969" y="70339"/>
            <a:ext cx="313006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Aharoni"/>
                <a:ea typeface="Aharoni"/>
                <a:cs typeface="Aharoni"/>
                <a:sym typeface="Aharoni"/>
              </a:rPr>
              <a:t>Learning Hub</a:t>
            </a:r>
            <a:endParaRPr/>
          </a:p>
        </p:txBody>
      </p:sp>
      <p:sp>
        <p:nvSpPr>
          <p:cNvPr id="149" name="Google Shape;149;p6"/>
          <p:cNvSpPr/>
          <p:nvPr/>
        </p:nvSpPr>
        <p:spPr>
          <a:xfrm>
            <a:off x="1193502" y="1274316"/>
            <a:ext cx="7000242" cy="1793630"/>
          </a:xfrm>
          <a:prstGeom prst="roundRect">
            <a:avLst>
              <a:gd fmla="val 16667" name="adj"/>
            </a:avLst>
          </a:prstGeom>
          <a:solidFill>
            <a:srgbClr val="FFF2CC"/>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2F5496"/>
                </a:solidFill>
                <a:latin typeface="Calibri"/>
                <a:ea typeface="Calibri"/>
                <a:cs typeface="Calibri"/>
                <a:sym typeface="Calibri"/>
              </a:rPr>
              <a:t>Hello Joey!</a:t>
            </a:r>
            <a:endParaRPr/>
          </a:p>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In this learning hub, you will play games that simulate real-life scenarios to help you learn about credit and more. Upon completion, you can opt to take practice tests to gain points for the leaderboard, where the top ten scholars will get incentives at the end of the month.  </a:t>
            </a:r>
            <a:endParaRPr/>
          </a:p>
        </p:txBody>
      </p:sp>
      <p:sp>
        <p:nvSpPr>
          <p:cNvPr id="150" name="Google Shape;150;p6"/>
          <p:cNvSpPr/>
          <p:nvPr/>
        </p:nvSpPr>
        <p:spPr>
          <a:xfrm>
            <a:off x="4428076" y="4016927"/>
            <a:ext cx="7000242" cy="1793630"/>
          </a:xfrm>
          <a:prstGeom prst="roundRect">
            <a:avLst>
              <a:gd fmla="val 16667" name="adj"/>
            </a:avLst>
          </a:prstGeom>
          <a:solidFill>
            <a:srgbClr val="FBE4D4"/>
          </a:solidFill>
          <a:ln cap="flat" cmpd="sng" w="127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What’s more is that we offer a diverse set of scenarios and puzzles to teach you an extensive amount of information from the basics level to the advanced level. Furthermore, you can take certification test as soon as you complete all you lessons to earn a Credit Academy certification.</a:t>
            </a:r>
            <a:endParaRPr/>
          </a:p>
        </p:txBody>
      </p:sp>
      <p:pic>
        <p:nvPicPr>
          <p:cNvPr descr="Icon&#10;&#10;Description automatically generated" id="151" name="Google Shape;151;p6"/>
          <p:cNvPicPr preferRelativeResize="0"/>
          <p:nvPr/>
        </p:nvPicPr>
        <p:blipFill rotWithShape="1">
          <a:blip r:embed="rId4">
            <a:alphaModFix/>
          </a:blip>
          <a:srcRect b="0" l="0" r="0" t="0"/>
          <a:stretch/>
        </p:blipFill>
        <p:spPr>
          <a:xfrm>
            <a:off x="10899079" y="3526390"/>
            <a:ext cx="1058477" cy="1058477"/>
          </a:xfrm>
          <a:prstGeom prst="rect">
            <a:avLst/>
          </a:prstGeom>
          <a:noFill/>
          <a:ln>
            <a:noFill/>
          </a:ln>
        </p:spPr>
      </p:pic>
      <p:pic>
        <p:nvPicPr>
          <p:cNvPr descr="Icon&#10;&#10;Description automatically generated" id="152" name="Google Shape;152;p6"/>
          <p:cNvPicPr preferRelativeResize="0"/>
          <p:nvPr/>
        </p:nvPicPr>
        <p:blipFill rotWithShape="1">
          <a:blip r:embed="rId5">
            <a:alphaModFix/>
          </a:blip>
          <a:srcRect b="0" l="0" r="0" t="0"/>
          <a:stretch/>
        </p:blipFill>
        <p:spPr>
          <a:xfrm>
            <a:off x="723943" y="665464"/>
            <a:ext cx="1033514" cy="1033514"/>
          </a:xfrm>
          <a:prstGeom prst="rect">
            <a:avLst/>
          </a:prstGeom>
          <a:noFill/>
          <a:ln>
            <a:noFill/>
          </a:ln>
        </p:spPr>
      </p:pic>
      <p:sp>
        <p:nvSpPr>
          <p:cNvPr id="153" name="Google Shape;153;p6"/>
          <p:cNvSpPr txBox="1"/>
          <p:nvPr/>
        </p:nvSpPr>
        <p:spPr>
          <a:xfrm>
            <a:off x="9334329" y="3686296"/>
            <a:ext cx="18269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Raudy/Instructor</a:t>
            </a:r>
            <a:endParaRPr/>
          </a:p>
        </p:txBody>
      </p:sp>
      <p:sp>
        <p:nvSpPr>
          <p:cNvPr id="154" name="Google Shape;154;p6"/>
          <p:cNvSpPr txBox="1"/>
          <p:nvPr/>
        </p:nvSpPr>
        <p:spPr>
          <a:xfrm>
            <a:off x="1586373" y="911487"/>
            <a:ext cx="20867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Christina/Instructor</a:t>
            </a:r>
            <a:endParaRPr/>
          </a:p>
        </p:txBody>
      </p:sp>
      <p:cxnSp>
        <p:nvCxnSpPr>
          <p:cNvPr id="155" name="Google Shape;155;p6"/>
          <p:cNvCxnSpPr/>
          <p:nvPr/>
        </p:nvCxnSpPr>
        <p:spPr>
          <a:xfrm>
            <a:off x="4337538" y="82062"/>
            <a:ext cx="0" cy="625041"/>
          </a:xfrm>
          <a:prstGeom prst="straightConnector1">
            <a:avLst/>
          </a:prstGeom>
          <a:noFill/>
          <a:ln cap="flat" cmpd="sng" w="9525">
            <a:solidFill>
              <a:schemeClr val="dk1"/>
            </a:solidFill>
            <a:prstDash val="solid"/>
            <a:miter lim="800000"/>
            <a:headEnd len="sm" w="sm" type="none"/>
            <a:tailEnd len="sm" w="sm" type="none"/>
          </a:ln>
        </p:spPr>
      </p:cxnSp>
      <p:cxnSp>
        <p:nvCxnSpPr>
          <p:cNvPr id="156" name="Google Shape;156;p6"/>
          <p:cNvCxnSpPr/>
          <p:nvPr/>
        </p:nvCxnSpPr>
        <p:spPr>
          <a:xfrm>
            <a:off x="4337538" y="707103"/>
            <a:ext cx="3323493" cy="0"/>
          </a:xfrm>
          <a:prstGeom prst="straightConnector1">
            <a:avLst/>
          </a:prstGeom>
          <a:noFill/>
          <a:ln cap="flat" cmpd="sng" w="9525">
            <a:solidFill>
              <a:schemeClr val="dk1"/>
            </a:solidFill>
            <a:prstDash val="solid"/>
            <a:miter lim="800000"/>
            <a:headEnd len="sm" w="sm" type="none"/>
            <a:tailEnd len="sm" w="sm" type="none"/>
          </a:ln>
        </p:spPr>
      </p:cxnSp>
      <p:cxnSp>
        <p:nvCxnSpPr>
          <p:cNvPr id="157" name="Google Shape;157;p6"/>
          <p:cNvCxnSpPr/>
          <p:nvPr/>
        </p:nvCxnSpPr>
        <p:spPr>
          <a:xfrm flipH="1">
            <a:off x="7649308" y="93785"/>
            <a:ext cx="11724" cy="613318"/>
          </a:xfrm>
          <a:prstGeom prst="straightConnector1">
            <a:avLst/>
          </a:prstGeom>
          <a:noFill/>
          <a:ln cap="flat" cmpd="sng" w="9525">
            <a:solidFill>
              <a:schemeClr val="dk1"/>
            </a:solidFill>
            <a:prstDash val="solid"/>
            <a:miter lim="800000"/>
            <a:headEnd len="sm" w="sm" type="none"/>
            <a:tailEnd len="sm" w="sm" type="none"/>
          </a:ln>
        </p:spPr>
      </p:cxnSp>
      <p:cxnSp>
        <p:nvCxnSpPr>
          <p:cNvPr id="158" name="Google Shape;158;p6"/>
          <p:cNvCxnSpPr/>
          <p:nvPr/>
        </p:nvCxnSpPr>
        <p:spPr>
          <a:xfrm>
            <a:off x="4337538" y="93785"/>
            <a:ext cx="3311769" cy="0"/>
          </a:xfrm>
          <a:prstGeom prst="straightConnector1">
            <a:avLst/>
          </a:prstGeom>
          <a:noFill/>
          <a:ln cap="flat" cmpd="sng" w="9525">
            <a:solidFill>
              <a:schemeClr val="dk1"/>
            </a:solidFill>
            <a:prstDash val="solid"/>
            <a:miter lim="800000"/>
            <a:headEnd len="sm" w="sm" type="none"/>
            <a:tailEnd len="sm" w="sm" type="none"/>
          </a:ln>
        </p:spPr>
      </p:cxnSp>
      <p:sp>
        <p:nvSpPr>
          <p:cNvPr id="159" name="Google Shape;159;p6"/>
          <p:cNvSpPr/>
          <p:nvPr/>
        </p:nvSpPr>
        <p:spPr>
          <a:xfrm>
            <a:off x="5144182" y="6255999"/>
            <a:ext cx="1903635" cy="469354"/>
          </a:xfrm>
          <a:prstGeom prst="roundRect">
            <a:avLst>
              <a:gd fmla="val 16667" name="adj"/>
            </a:avLst>
          </a:prstGeom>
          <a:solidFill>
            <a:schemeClr val="dk2"/>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Let’s Get Started</a:t>
            </a:r>
            <a:endParaRPr/>
          </a:p>
        </p:txBody>
      </p:sp>
      <p:sp>
        <p:nvSpPr>
          <p:cNvPr id="160" name="Google Shape;160;p6"/>
          <p:cNvSpPr txBox="1"/>
          <p:nvPr/>
        </p:nvSpPr>
        <p:spPr>
          <a:xfrm>
            <a:off x="3006969" y="3015734"/>
            <a:ext cx="61780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con&#10;&#10;Description automatically generated" id="161" name="Google Shape;161;p6"/>
          <p:cNvPicPr preferRelativeResize="0"/>
          <p:nvPr/>
        </p:nvPicPr>
        <p:blipFill rotWithShape="1">
          <a:blip r:embed="rId6">
            <a:alphaModFix/>
          </a:blip>
          <a:srcRect b="0" l="0" r="0" t="0"/>
          <a:stretch/>
        </p:blipFill>
        <p:spPr>
          <a:xfrm>
            <a:off x="207078" y="155335"/>
            <a:ext cx="680352" cy="6803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A picture containing text, night sky&#10;&#10;Description automatically generated" id="166" name="Google Shape;166;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7" name="Google Shape;167;p7"/>
          <p:cNvSpPr/>
          <p:nvPr/>
        </p:nvSpPr>
        <p:spPr>
          <a:xfrm>
            <a:off x="1712870" y="1923968"/>
            <a:ext cx="5754419" cy="3960440"/>
          </a:xfrm>
          <a:prstGeom prst="rect">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Credit  Card(760)           Credit Card (550)              </a:t>
            </a:r>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hape&#10;&#10;Description automatically generated" id="168" name="Google Shape;168;p7"/>
          <p:cNvPicPr preferRelativeResize="0"/>
          <p:nvPr/>
        </p:nvPicPr>
        <p:blipFill rotWithShape="1">
          <a:blip r:embed="rId4">
            <a:alphaModFix/>
          </a:blip>
          <a:srcRect b="0" l="0" r="0" t="0"/>
          <a:stretch/>
        </p:blipFill>
        <p:spPr>
          <a:xfrm>
            <a:off x="1797483" y="2197291"/>
            <a:ext cx="792088" cy="792088"/>
          </a:xfrm>
          <a:prstGeom prst="rect">
            <a:avLst/>
          </a:prstGeom>
          <a:noFill/>
          <a:ln>
            <a:noFill/>
          </a:ln>
        </p:spPr>
      </p:pic>
      <p:pic>
        <p:nvPicPr>
          <p:cNvPr descr="Shape&#10;&#10;Description automatically generated" id="169" name="Google Shape;169;p7"/>
          <p:cNvPicPr preferRelativeResize="0"/>
          <p:nvPr/>
        </p:nvPicPr>
        <p:blipFill rotWithShape="1">
          <a:blip r:embed="rId4">
            <a:alphaModFix/>
          </a:blip>
          <a:srcRect b="0" l="0" r="0" t="0"/>
          <a:stretch/>
        </p:blipFill>
        <p:spPr>
          <a:xfrm>
            <a:off x="1760535" y="3508144"/>
            <a:ext cx="792088" cy="792088"/>
          </a:xfrm>
          <a:prstGeom prst="rect">
            <a:avLst/>
          </a:prstGeom>
          <a:noFill/>
          <a:ln>
            <a:noFill/>
          </a:ln>
        </p:spPr>
      </p:pic>
      <p:pic>
        <p:nvPicPr>
          <p:cNvPr descr="Icon&#10;&#10;Description automatically generated" id="170" name="Google Shape;170;p7"/>
          <p:cNvPicPr preferRelativeResize="0"/>
          <p:nvPr/>
        </p:nvPicPr>
        <p:blipFill rotWithShape="1">
          <a:blip r:embed="rId5">
            <a:alphaModFix/>
          </a:blip>
          <a:srcRect b="0" l="0" r="0" t="0"/>
          <a:stretch/>
        </p:blipFill>
        <p:spPr>
          <a:xfrm flipH="1" rot="10800000">
            <a:off x="2855640" y="2469394"/>
            <a:ext cx="318810" cy="318810"/>
          </a:xfrm>
          <a:prstGeom prst="rect">
            <a:avLst/>
          </a:prstGeom>
          <a:noFill/>
          <a:ln>
            <a:noFill/>
          </a:ln>
        </p:spPr>
      </p:pic>
      <p:sp>
        <p:nvSpPr>
          <p:cNvPr id="171" name="Google Shape;171;p7"/>
          <p:cNvSpPr/>
          <p:nvPr/>
        </p:nvSpPr>
        <p:spPr>
          <a:xfrm>
            <a:off x="3328449" y="2268219"/>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sp>
        <p:nvSpPr>
          <p:cNvPr id="172" name="Google Shape;172;p7"/>
          <p:cNvSpPr/>
          <p:nvPr/>
        </p:nvSpPr>
        <p:spPr>
          <a:xfrm>
            <a:off x="3334954" y="3636708"/>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pic>
        <p:nvPicPr>
          <p:cNvPr descr="Icon&#10;&#10;Description automatically generated" id="173" name="Google Shape;173;p7"/>
          <p:cNvPicPr preferRelativeResize="0"/>
          <p:nvPr/>
        </p:nvPicPr>
        <p:blipFill rotWithShape="1">
          <a:blip r:embed="rId5">
            <a:alphaModFix/>
          </a:blip>
          <a:srcRect b="0" l="0" r="0" t="0"/>
          <a:stretch/>
        </p:blipFill>
        <p:spPr>
          <a:xfrm flipH="1" rot="10800000">
            <a:off x="2779902" y="3837883"/>
            <a:ext cx="318810" cy="318810"/>
          </a:xfrm>
          <a:prstGeom prst="rect">
            <a:avLst/>
          </a:prstGeom>
          <a:noFill/>
          <a:ln>
            <a:noFill/>
          </a:ln>
        </p:spPr>
      </p:pic>
      <p:pic>
        <p:nvPicPr>
          <p:cNvPr id="174" name="Google Shape;174;p7"/>
          <p:cNvPicPr preferRelativeResize="0"/>
          <p:nvPr/>
        </p:nvPicPr>
        <p:blipFill rotWithShape="1">
          <a:blip r:embed="rId6">
            <a:alphaModFix/>
          </a:blip>
          <a:srcRect b="0" l="0" r="0" t="0"/>
          <a:stretch/>
        </p:blipFill>
        <p:spPr>
          <a:xfrm flipH="1" rot="10800000">
            <a:off x="4639569" y="2582974"/>
            <a:ext cx="388861" cy="388861"/>
          </a:xfrm>
          <a:prstGeom prst="rect">
            <a:avLst/>
          </a:prstGeom>
          <a:noFill/>
          <a:ln>
            <a:noFill/>
          </a:ln>
        </p:spPr>
      </p:pic>
      <p:pic>
        <p:nvPicPr>
          <p:cNvPr id="175" name="Google Shape;175;p7"/>
          <p:cNvPicPr preferRelativeResize="0"/>
          <p:nvPr/>
        </p:nvPicPr>
        <p:blipFill rotWithShape="1">
          <a:blip r:embed="rId6">
            <a:alphaModFix/>
          </a:blip>
          <a:srcRect b="0" l="0" r="0" t="0"/>
          <a:stretch/>
        </p:blipFill>
        <p:spPr>
          <a:xfrm flipH="1" rot="10800000">
            <a:off x="4590080" y="3837884"/>
            <a:ext cx="388861" cy="388861"/>
          </a:xfrm>
          <a:prstGeom prst="rect">
            <a:avLst/>
          </a:prstGeom>
          <a:noFill/>
          <a:ln>
            <a:noFill/>
          </a:ln>
        </p:spPr>
      </p:pic>
      <p:cxnSp>
        <p:nvCxnSpPr>
          <p:cNvPr id="176" name="Google Shape;176;p7"/>
          <p:cNvCxnSpPr/>
          <p:nvPr/>
        </p:nvCxnSpPr>
        <p:spPr>
          <a:xfrm>
            <a:off x="5159896" y="2852936"/>
            <a:ext cx="1944216" cy="0"/>
          </a:xfrm>
          <a:prstGeom prst="straightConnector1">
            <a:avLst/>
          </a:prstGeom>
          <a:noFill/>
          <a:ln cap="flat" cmpd="sng" w="9525">
            <a:solidFill>
              <a:schemeClr val="accent1"/>
            </a:solidFill>
            <a:prstDash val="solid"/>
            <a:miter lim="800000"/>
            <a:headEnd len="sm" w="sm" type="none"/>
            <a:tailEnd len="sm" w="sm" type="none"/>
          </a:ln>
        </p:spPr>
      </p:cxnSp>
      <p:cxnSp>
        <p:nvCxnSpPr>
          <p:cNvPr id="177" name="Google Shape;177;p7"/>
          <p:cNvCxnSpPr/>
          <p:nvPr/>
        </p:nvCxnSpPr>
        <p:spPr>
          <a:xfrm>
            <a:off x="5159896" y="4159209"/>
            <a:ext cx="1944216" cy="0"/>
          </a:xfrm>
          <a:prstGeom prst="straightConnector1">
            <a:avLst/>
          </a:prstGeom>
          <a:noFill/>
          <a:ln cap="flat" cmpd="sng" w="9525">
            <a:solidFill>
              <a:schemeClr val="accent1"/>
            </a:solidFill>
            <a:prstDash val="solid"/>
            <a:miter lim="800000"/>
            <a:headEnd len="sm" w="sm" type="none"/>
            <a:tailEnd len="sm" w="sm" type="none"/>
          </a:ln>
        </p:spPr>
      </p:cxnSp>
      <p:pic>
        <p:nvPicPr>
          <p:cNvPr descr="Logo, company name&#10;&#10;Description automatically generated" id="178" name="Google Shape;178;p7"/>
          <p:cNvPicPr preferRelativeResize="0"/>
          <p:nvPr/>
        </p:nvPicPr>
        <p:blipFill rotWithShape="1">
          <a:blip r:embed="rId7">
            <a:alphaModFix/>
          </a:blip>
          <a:srcRect b="0" l="0" r="0" t="0"/>
          <a:stretch/>
        </p:blipFill>
        <p:spPr>
          <a:xfrm>
            <a:off x="5435624" y="4654188"/>
            <a:ext cx="721160" cy="721160"/>
          </a:xfrm>
          <a:prstGeom prst="rect">
            <a:avLst/>
          </a:prstGeom>
          <a:noFill/>
          <a:ln>
            <a:noFill/>
          </a:ln>
        </p:spPr>
      </p:pic>
      <p:pic>
        <p:nvPicPr>
          <p:cNvPr descr="Graphical user interface, application&#10;&#10;Description automatically generated" id="179" name="Google Shape;179;p7"/>
          <p:cNvPicPr preferRelativeResize="0"/>
          <p:nvPr/>
        </p:nvPicPr>
        <p:blipFill rotWithShape="1">
          <a:blip r:embed="rId8">
            <a:alphaModFix/>
          </a:blip>
          <a:srcRect b="0" l="0" r="0" t="0"/>
          <a:stretch/>
        </p:blipFill>
        <p:spPr>
          <a:xfrm>
            <a:off x="3328448" y="4509120"/>
            <a:ext cx="792088" cy="792088"/>
          </a:xfrm>
          <a:prstGeom prst="rect">
            <a:avLst/>
          </a:prstGeom>
          <a:noFill/>
          <a:ln>
            <a:noFill/>
          </a:ln>
        </p:spPr>
      </p:pic>
      <p:sp>
        <p:nvSpPr>
          <p:cNvPr id="180" name="Google Shape;180;p7"/>
          <p:cNvSpPr txBox="1"/>
          <p:nvPr/>
        </p:nvSpPr>
        <p:spPr>
          <a:xfrm>
            <a:off x="561534" y="857099"/>
            <a:ext cx="108907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Scenario 1</a:t>
            </a:r>
            <a:r>
              <a:rPr lang="en-US" sz="1800">
                <a:solidFill>
                  <a:schemeClr val="dk1"/>
                </a:solidFill>
                <a:latin typeface="Calibri"/>
                <a:ea typeface="Calibri"/>
                <a:cs typeface="Calibri"/>
                <a:sym typeface="Calibri"/>
              </a:rPr>
              <a:t>: Kindly drag and drop to see how a good credit score and a poor credit score can affect the purchasing price of a house. Play around with the movable credit cards and compare the purchasing prices you get: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A picture containing text, night sky&#10;&#10;Description automatically generated" id="185" name="Google Shape;185;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6" name="Google Shape;186;p8"/>
          <p:cNvSpPr/>
          <p:nvPr/>
        </p:nvSpPr>
        <p:spPr>
          <a:xfrm>
            <a:off x="1712870" y="1923968"/>
            <a:ext cx="5754419" cy="3960440"/>
          </a:xfrm>
          <a:prstGeom prst="rect">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Credit Card</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Credit  Card                           </a:t>
            </a:r>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hape&#10;&#10;Description automatically generated" id="187" name="Google Shape;187;p8"/>
          <p:cNvPicPr preferRelativeResize="0"/>
          <p:nvPr/>
        </p:nvPicPr>
        <p:blipFill rotWithShape="1">
          <a:blip r:embed="rId4">
            <a:alphaModFix/>
          </a:blip>
          <a:srcRect b="0" l="0" r="0" t="0"/>
          <a:stretch/>
        </p:blipFill>
        <p:spPr>
          <a:xfrm>
            <a:off x="1797483" y="2197291"/>
            <a:ext cx="792088" cy="792088"/>
          </a:xfrm>
          <a:prstGeom prst="rect">
            <a:avLst/>
          </a:prstGeom>
          <a:noFill/>
          <a:ln>
            <a:noFill/>
          </a:ln>
        </p:spPr>
      </p:pic>
      <p:pic>
        <p:nvPicPr>
          <p:cNvPr descr="Shape&#10;&#10;Description automatically generated" id="188" name="Google Shape;188;p8"/>
          <p:cNvPicPr preferRelativeResize="0"/>
          <p:nvPr/>
        </p:nvPicPr>
        <p:blipFill rotWithShape="1">
          <a:blip r:embed="rId4">
            <a:alphaModFix/>
          </a:blip>
          <a:srcRect b="0" l="0" r="0" t="0"/>
          <a:stretch/>
        </p:blipFill>
        <p:spPr>
          <a:xfrm>
            <a:off x="1760535" y="3508144"/>
            <a:ext cx="792088" cy="792088"/>
          </a:xfrm>
          <a:prstGeom prst="rect">
            <a:avLst/>
          </a:prstGeom>
          <a:noFill/>
          <a:ln>
            <a:noFill/>
          </a:ln>
        </p:spPr>
      </p:pic>
      <p:pic>
        <p:nvPicPr>
          <p:cNvPr descr="Icon&#10;&#10;Description automatically generated" id="189" name="Google Shape;189;p8"/>
          <p:cNvPicPr preferRelativeResize="0"/>
          <p:nvPr/>
        </p:nvPicPr>
        <p:blipFill rotWithShape="1">
          <a:blip r:embed="rId5">
            <a:alphaModFix/>
          </a:blip>
          <a:srcRect b="0" l="0" r="0" t="0"/>
          <a:stretch/>
        </p:blipFill>
        <p:spPr>
          <a:xfrm flipH="1" rot="10800000">
            <a:off x="2855640" y="2469394"/>
            <a:ext cx="318810" cy="318810"/>
          </a:xfrm>
          <a:prstGeom prst="rect">
            <a:avLst/>
          </a:prstGeom>
          <a:noFill/>
          <a:ln>
            <a:noFill/>
          </a:ln>
        </p:spPr>
      </p:pic>
      <p:sp>
        <p:nvSpPr>
          <p:cNvPr id="190" name="Google Shape;190;p8"/>
          <p:cNvSpPr/>
          <p:nvPr/>
        </p:nvSpPr>
        <p:spPr>
          <a:xfrm>
            <a:off x="3328449" y="2268219"/>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sp>
        <p:nvSpPr>
          <p:cNvPr id="191" name="Google Shape;191;p8"/>
          <p:cNvSpPr/>
          <p:nvPr/>
        </p:nvSpPr>
        <p:spPr>
          <a:xfrm>
            <a:off x="3334954" y="3636708"/>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pic>
        <p:nvPicPr>
          <p:cNvPr descr="Icon&#10;&#10;Description automatically generated" id="192" name="Google Shape;192;p8"/>
          <p:cNvPicPr preferRelativeResize="0"/>
          <p:nvPr/>
        </p:nvPicPr>
        <p:blipFill rotWithShape="1">
          <a:blip r:embed="rId5">
            <a:alphaModFix/>
          </a:blip>
          <a:srcRect b="0" l="0" r="0" t="0"/>
          <a:stretch/>
        </p:blipFill>
        <p:spPr>
          <a:xfrm flipH="1" rot="10800000">
            <a:off x="2779902" y="3837883"/>
            <a:ext cx="318810" cy="318810"/>
          </a:xfrm>
          <a:prstGeom prst="rect">
            <a:avLst/>
          </a:prstGeom>
          <a:noFill/>
          <a:ln>
            <a:noFill/>
          </a:ln>
        </p:spPr>
      </p:pic>
      <p:pic>
        <p:nvPicPr>
          <p:cNvPr id="193" name="Google Shape;193;p8"/>
          <p:cNvPicPr preferRelativeResize="0"/>
          <p:nvPr/>
        </p:nvPicPr>
        <p:blipFill rotWithShape="1">
          <a:blip r:embed="rId6">
            <a:alphaModFix/>
          </a:blip>
          <a:srcRect b="0" l="0" r="0" t="0"/>
          <a:stretch/>
        </p:blipFill>
        <p:spPr>
          <a:xfrm flipH="1" rot="10800000">
            <a:off x="4639569" y="2582974"/>
            <a:ext cx="388861" cy="388861"/>
          </a:xfrm>
          <a:prstGeom prst="rect">
            <a:avLst/>
          </a:prstGeom>
          <a:noFill/>
          <a:ln>
            <a:noFill/>
          </a:ln>
        </p:spPr>
      </p:pic>
      <p:pic>
        <p:nvPicPr>
          <p:cNvPr id="194" name="Google Shape;194;p8"/>
          <p:cNvPicPr preferRelativeResize="0"/>
          <p:nvPr/>
        </p:nvPicPr>
        <p:blipFill rotWithShape="1">
          <a:blip r:embed="rId6">
            <a:alphaModFix/>
          </a:blip>
          <a:srcRect b="0" l="0" r="0" t="0"/>
          <a:stretch/>
        </p:blipFill>
        <p:spPr>
          <a:xfrm flipH="1" rot="10800000">
            <a:off x="4590080" y="3837884"/>
            <a:ext cx="388861" cy="388861"/>
          </a:xfrm>
          <a:prstGeom prst="rect">
            <a:avLst/>
          </a:prstGeom>
          <a:noFill/>
          <a:ln>
            <a:noFill/>
          </a:ln>
        </p:spPr>
      </p:pic>
      <p:cxnSp>
        <p:nvCxnSpPr>
          <p:cNvPr id="195" name="Google Shape;195;p8"/>
          <p:cNvCxnSpPr/>
          <p:nvPr/>
        </p:nvCxnSpPr>
        <p:spPr>
          <a:xfrm>
            <a:off x="5159896" y="2852936"/>
            <a:ext cx="1944216" cy="0"/>
          </a:xfrm>
          <a:prstGeom prst="straightConnector1">
            <a:avLst/>
          </a:prstGeom>
          <a:noFill/>
          <a:ln cap="flat" cmpd="sng" w="9525">
            <a:solidFill>
              <a:schemeClr val="accent1"/>
            </a:solidFill>
            <a:prstDash val="solid"/>
            <a:miter lim="800000"/>
            <a:headEnd len="sm" w="sm" type="none"/>
            <a:tailEnd len="sm" w="sm" type="none"/>
          </a:ln>
        </p:spPr>
      </p:cxnSp>
      <p:cxnSp>
        <p:nvCxnSpPr>
          <p:cNvPr id="196" name="Google Shape;196;p8"/>
          <p:cNvCxnSpPr/>
          <p:nvPr/>
        </p:nvCxnSpPr>
        <p:spPr>
          <a:xfrm>
            <a:off x="5159896" y="4159209"/>
            <a:ext cx="1944216" cy="0"/>
          </a:xfrm>
          <a:prstGeom prst="straightConnector1">
            <a:avLst/>
          </a:prstGeom>
          <a:noFill/>
          <a:ln cap="flat" cmpd="sng" w="9525">
            <a:solidFill>
              <a:schemeClr val="accent1"/>
            </a:solidFill>
            <a:prstDash val="solid"/>
            <a:miter lim="800000"/>
            <a:headEnd len="sm" w="sm" type="none"/>
            <a:tailEnd len="sm" w="sm" type="none"/>
          </a:ln>
        </p:spPr>
      </p:cxnSp>
      <p:pic>
        <p:nvPicPr>
          <p:cNvPr descr="Logo, company name&#10;&#10;Description automatically generated" id="197" name="Google Shape;197;p8"/>
          <p:cNvPicPr preferRelativeResize="0"/>
          <p:nvPr/>
        </p:nvPicPr>
        <p:blipFill rotWithShape="1">
          <a:blip r:embed="rId7">
            <a:alphaModFix/>
          </a:blip>
          <a:srcRect b="0" l="0" r="0" t="0"/>
          <a:stretch/>
        </p:blipFill>
        <p:spPr>
          <a:xfrm>
            <a:off x="5185048" y="4387564"/>
            <a:ext cx="721160" cy="721160"/>
          </a:xfrm>
          <a:prstGeom prst="rect">
            <a:avLst/>
          </a:prstGeom>
          <a:noFill/>
          <a:ln>
            <a:noFill/>
          </a:ln>
        </p:spPr>
      </p:pic>
      <p:pic>
        <p:nvPicPr>
          <p:cNvPr descr="Graphical user interface, application&#10;&#10;Description automatically generated" id="198" name="Google Shape;198;p8"/>
          <p:cNvPicPr preferRelativeResize="0"/>
          <p:nvPr/>
        </p:nvPicPr>
        <p:blipFill rotWithShape="1">
          <a:blip r:embed="rId8">
            <a:alphaModFix/>
          </a:blip>
          <a:srcRect b="0" l="0" r="0" t="0"/>
          <a:stretch/>
        </p:blipFill>
        <p:spPr>
          <a:xfrm>
            <a:off x="3328448" y="4509120"/>
            <a:ext cx="792088" cy="792088"/>
          </a:xfrm>
          <a:prstGeom prst="rect">
            <a:avLst/>
          </a:prstGeom>
          <a:noFill/>
          <a:ln>
            <a:noFill/>
          </a:ln>
        </p:spPr>
      </p:pic>
      <p:sp>
        <p:nvSpPr>
          <p:cNvPr id="199" name="Google Shape;199;p8"/>
          <p:cNvSpPr txBox="1"/>
          <p:nvPr/>
        </p:nvSpPr>
        <p:spPr>
          <a:xfrm>
            <a:off x="561534" y="857099"/>
            <a:ext cx="108907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Scenario 1</a:t>
            </a:r>
            <a:r>
              <a:rPr lang="en-US" sz="1800">
                <a:solidFill>
                  <a:schemeClr val="dk1"/>
                </a:solidFill>
                <a:latin typeface="Calibri"/>
                <a:ea typeface="Calibri"/>
                <a:cs typeface="Calibri"/>
                <a:sym typeface="Calibri"/>
              </a:rPr>
              <a:t>: Kindly drag and drop to see how a good credit score and a poor credit score can affect the purchasing price of a house. Play around with the movable credit cards and compare the purchasing prices you get: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A picture containing text, night sky&#10;&#10;Description automatically generated" id="204" name="Google Shape;204;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5" name="Google Shape;205;p9"/>
          <p:cNvSpPr/>
          <p:nvPr/>
        </p:nvSpPr>
        <p:spPr>
          <a:xfrm>
            <a:off x="1712870" y="1923968"/>
            <a:ext cx="5754419" cy="3960440"/>
          </a:xfrm>
          <a:prstGeom prst="rect">
            <a:avLst/>
          </a:prstGeom>
          <a:solidFill>
            <a:schemeClr val="dk1"/>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                            Credit Card</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                           Credit  Card                         </a:t>
            </a:r>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descr="Shape&#10;&#10;Description automatically generated" id="206" name="Google Shape;206;p9"/>
          <p:cNvPicPr preferRelativeResize="0"/>
          <p:nvPr/>
        </p:nvPicPr>
        <p:blipFill rotWithShape="1">
          <a:blip r:embed="rId4">
            <a:alphaModFix/>
          </a:blip>
          <a:srcRect b="0" l="0" r="0" t="0"/>
          <a:stretch/>
        </p:blipFill>
        <p:spPr>
          <a:xfrm>
            <a:off x="1797483" y="2197291"/>
            <a:ext cx="792088" cy="792088"/>
          </a:xfrm>
          <a:prstGeom prst="rect">
            <a:avLst/>
          </a:prstGeom>
          <a:noFill/>
          <a:ln>
            <a:noFill/>
          </a:ln>
        </p:spPr>
      </p:pic>
      <p:pic>
        <p:nvPicPr>
          <p:cNvPr descr="Shape&#10;&#10;Description automatically generated" id="207" name="Google Shape;207;p9"/>
          <p:cNvPicPr preferRelativeResize="0"/>
          <p:nvPr/>
        </p:nvPicPr>
        <p:blipFill rotWithShape="1">
          <a:blip r:embed="rId4">
            <a:alphaModFix/>
          </a:blip>
          <a:srcRect b="0" l="0" r="0" t="0"/>
          <a:stretch/>
        </p:blipFill>
        <p:spPr>
          <a:xfrm>
            <a:off x="1760535" y="3508144"/>
            <a:ext cx="792088" cy="792088"/>
          </a:xfrm>
          <a:prstGeom prst="rect">
            <a:avLst/>
          </a:prstGeom>
          <a:noFill/>
          <a:ln>
            <a:noFill/>
          </a:ln>
        </p:spPr>
      </p:pic>
      <p:pic>
        <p:nvPicPr>
          <p:cNvPr descr="Icon&#10;&#10;Description automatically generated" id="208" name="Google Shape;208;p9"/>
          <p:cNvPicPr preferRelativeResize="0"/>
          <p:nvPr/>
        </p:nvPicPr>
        <p:blipFill rotWithShape="1">
          <a:blip r:embed="rId5">
            <a:alphaModFix/>
          </a:blip>
          <a:srcRect b="0" l="0" r="0" t="0"/>
          <a:stretch/>
        </p:blipFill>
        <p:spPr>
          <a:xfrm flipH="1" rot="10800000">
            <a:off x="2855640" y="2469394"/>
            <a:ext cx="318810" cy="318810"/>
          </a:xfrm>
          <a:prstGeom prst="rect">
            <a:avLst/>
          </a:prstGeom>
          <a:noFill/>
          <a:ln>
            <a:noFill/>
          </a:ln>
        </p:spPr>
      </p:pic>
      <p:sp>
        <p:nvSpPr>
          <p:cNvPr id="209" name="Google Shape;209;p9"/>
          <p:cNvSpPr/>
          <p:nvPr/>
        </p:nvSpPr>
        <p:spPr>
          <a:xfrm>
            <a:off x="3328449" y="2268219"/>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sp>
        <p:nvSpPr>
          <p:cNvPr id="210" name="Google Shape;210;p9"/>
          <p:cNvSpPr/>
          <p:nvPr/>
        </p:nvSpPr>
        <p:spPr>
          <a:xfrm>
            <a:off x="3334954" y="3636708"/>
            <a:ext cx="933593" cy="721160"/>
          </a:xfrm>
          <a:prstGeom prst="rect">
            <a:avLst/>
          </a:prstGeom>
          <a:solidFill>
            <a:srgbClr val="D8E2F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Calibri"/>
                <a:ea typeface="Calibri"/>
                <a:cs typeface="Calibri"/>
                <a:sym typeface="Calibri"/>
              </a:rPr>
              <a:t>Input Card</a:t>
            </a:r>
            <a:endParaRPr/>
          </a:p>
        </p:txBody>
      </p:sp>
      <p:pic>
        <p:nvPicPr>
          <p:cNvPr descr="Icon&#10;&#10;Description automatically generated" id="211" name="Google Shape;211;p9"/>
          <p:cNvPicPr preferRelativeResize="0"/>
          <p:nvPr/>
        </p:nvPicPr>
        <p:blipFill rotWithShape="1">
          <a:blip r:embed="rId5">
            <a:alphaModFix/>
          </a:blip>
          <a:srcRect b="0" l="0" r="0" t="0"/>
          <a:stretch/>
        </p:blipFill>
        <p:spPr>
          <a:xfrm flipH="1" rot="10800000">
            <a:off x="2779902" y="3837883"/>
            <a:ext cx="318810" cy="318810"/>
          </a:xfrm>
          <a:prstGeom prst="rect">
            <a:avLst/>
          </a:prstGeom>
          <a:noFill/>
          <a:ln>
            <a:noFill/>
          </a:ln>
        </p:spPr>
      </p:pic>
      <p:pic>
        <p:nvPicPr>
          <p:cNvPr id="212" name="Google Shape;212;p9"/>
          <p:cNvPicPr preferRelativeResize="0"/>
          <p:nvPr/>
        </p:nvPicPr>
        <p:blipFill rotWithShape="1">
          <a:blip r:embed="rId6">
            <a:alphaModFix/>
          </a:blip>
          <a:srcRect b="0" l="0" r="0" t="0"/>
          <a:stretch/>
        </p:blipFill>
        <p:spPr>
          <a:xfrm flipH="1" rot="10800000">
            <a:off x="4639569" y="2582974"/>
            <a:ext cx="388861" cy="388861"/>
          </a:xfrm>
          <a:prstGeom prst="rect">
            <a:avLst/>
          </a:prstGeom>
          <a:noFill/>
          <a:ln>
            <a:noFill/>
          </a:ln>
        </p:spPr>
      </p:pic>
      <p:pic>
        <p:nvPicPr>
          <p:cNvPr id="213" name="Google Shape;213;p9"/>
          <p:cNvPicPr preferRelativeResize="0"/>
          <p:nvPr/>
        </p:nvPicPr>
        <p:blipFill rotWithShape="1">
          <a:blip r:embed="rId6">
            <a:alphaModFix/>
          </a:blip>
          <a:srcRect b="0" l="0" r="0" t="0"/>
          <a:stretch/>
        </p:blipFill>
        <p:spPr>
          <a:xfrm flipH="1" rot="10800000">
            <a:off x="4590080" y="3837884"/>
            <a:ext cx="388861" cy="388861"/>
          </a:xfrm>
          <a:prstGeom prst="rect">
            <a:avLst/>
          </a:prstGeom>
          <a:noFill/>
          <a:ln>
            <a:noFill/>
          </a:ln>
        </p:spPr>
      </p:pic>
      <p:cxnSp>
        <p:nvCxnSpPr>
          <p:cNvPr id="214" name="Google Shape;214;p9"/>
          <p:cNvCxnSpPr/>
          <p:nvPr/>
        </p:nvCxnSpPr>
        <p:spPr>
          <a:xfrm>
            <a:off x="5159896" y="2852936"/>
            <a:ext cx="1944216" cy="0"/>
          </a:xfrm>
          <a:prstGeom prst="straightConnector1">
            <a:avLst/>
          </a:prstGeom>
          <a:noFill/>
          <a:ln cap="flat" cmpd="sng" w="9525">
            <a:solidFill>
              <a:schemeClr val="accent1"/>
            </a:solidFill>
            <a:prstDash val="solid"/>
            <a:miter lim="800000"/>
            <a:headEnd len="sm" w="sm" type="none"/>
            <a:tailEnd len="sm" w="sm" type="none"/>
          </a:ln>
        </p:spPr>
      </p:cxnSp>
      <p:cxnSp>
        <p:nvCxnSpPr>
          <p:cNvPr id="215" name="Google Shape;215;p9"/>
          <p:cNvCxnSpPr/>
          <p:nvPr/>
        </p:nvCxnSpPr>
        <p:spPr>
          <a:xfrm>
            <a:off x="5159896" y="4159209"/>
            <a:ext cx="1944216" cy="0"/>
          </a:xfrm>
          <a:prstGeom prst="straightConnector1">
            <a:avLst/>
          </a:prstGeom>
          <a:noFill/>
          <a:ln cap="flat" cmpd="sng" w="9525">
            <a:solidFill>
              <a:schemeClr val="accent1"/>
            </a:solidFill>
            <a:prstDash val="solid"/>
            <a:miter lim="800000"/>
            <a:headEnd len="sm" w="sm" type="none"/>
            <a:tailEnd len="sm" w="sm" type="none"/>
          </a:ln>
        </p:spPr>
      </p:cxnSp>
      <p:pic>
        <p:nvPicPr>
          <p:cNvPr descr="Logo, company name&#10;&#10;Description automatically generated" id="216" name="Google Shape;216;p9"/>
          <p:cNvPicPr preferRelativeResize="0"/>
          <p:nvPr/>
        </p:nvPicPr>
        <p:blipFill rotWithShape="1">
          <a:blip r:embed="rId7">
            <a:alphaModFix/>
          </a:blip>
          <a:srcRect b="0" l="0" r="0" t="0"/>
          <a:stretch/>
        </p:blipFill>
        <p:spPr>
          <a:xfrm>
            <a:off x="5050876" y="4199988"/>
            <a:ext cx="721160" cy="721160"/>
          </a:xfrm>
          <a:prstGeom prst="rect">
            <a:avLst/>
          </a:prstGeom>
          <a:noFill/>
          <a:ln>
            <a:noFill/>
          </a:ln>
        </p:spPr>
      </p:pic>
      <p:pic>
        <p:nvPicPr>
          <p:cNvPr descr="Graphical user interface, application&#10;&#10;Description automatically generated" id="217" name="Google Shape;217;p9"/>
          <p:cNvPicPr preferRelativeResize="0"/>
          <p:nvPr/>
        </p:nvPicPr>
        <p:blipFill rotWithShape="1">
          <a:blip r:embed="rId8">
            <a:alphaModFix/>
          </a:blip>
          <a:srcRect b="0" l="0" r="0" t="0"/>
          <a:stretch/>
        </p:blipFill>
        <p:spPr>
          <a:xfrm>
            <a:off x="3328448" y="4509120"/>
            <a:ext cx="792088" cy="792088"/>
          </a:xfrm>
          <a:prstGeom prst="rect">
            <a:avLst/>
          </a:prstGeom>
          <a:noFill/>
          <a:ln>
            <a:noFill/>
          </a:ln>
        </p:spPr>
      </p:pic>
      <p:sp>
        <p:nvSpPr>
          <p:cNvPr id="218" name="Google Shape;218;p9"/>
          <p:cNvSpPr txBox="1"/>
          <p:nvPr/>
        </p:nvSpPr>
        <p:spPr>
          <a:xfrm>
            <a:off x="561534" y="857099"/>
            <a:ext cx="108907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Scenario 1</a:t>
            </a:r>
            <a:r>
              <a:rPr lang="en-US" sz="1800">
                <a:solidFill>
                  <a:schemeClr val="dk1"/>
                </a:solidFill>
                <a:latin typeface="Calibri"/>
                <a:ea typeface="Calibri"/>
                <a:cs typeface="Calibri"/>
                <a:sym typeface="Calibri"/>
              </a:rPr>
              <a:t>: Kindly drag and drop to see how a good credit score and a poor credit score can affect the purchasing price of a house. Play around with the movable credit cards and compare the purchasing prices you get: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BC7FCD27F30745B30519C6B511F050" ma:contentTypeVersion="14" ma:contentTypeDescription="Create a new document." ma:contentTypeScope="" ma:versionID="83fa5efa5cc0b6197b705fba10f398e3">
  <xsd:schema xmlns:xsd="http://www.w3.org/2001/XMLSchema" xmlns:xs="http://www.w3.org/2001/XMLSchema" xmlns:p="http://schemas.microsoft.com/office/2006/metadata/properties" xmlns:ns2="416ede3c-4cf8-4375-ac48-f7fac2821a0f" xmlns:ns3="ad9982d0-e706-4340-9eb8-0c094fcdfd81" targetNamespace="http://schemas.microsoft.com/office/2006/metadata/properties" ma:root="true" ma:fieldsID="f389f0d7350696225a6b5fc24ead56fc" ns2:_="" ns3:_="">
    <xsd:import namespace="416ede3c-4cf8-4375-ac48-f7fac2821a0f"/>
    <xsd:import namespace="ad9982d0-e706-4340-9eb8-0c094fcdfd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6ede3c-4cf8-4375-ac48-f7fac2821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bd36814-a0ed-4445-b17e-fb0b648984f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9982d0-e706-4340-9eb8-0c094fcdfd8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d7b5d49-ed76-438e-8e4f-5a97101487df}" ma:internalName="TaxCatchAll" ma:showField="CatchAllData" ma:web="ad9982d0-e706-4340-9eb8-0c094fcdfd8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d9982d0-e706-4340-9eb8-0c094fcdfd81" xsi:nil="true"/>
    <lcf76f155ced4ddcb4097134ff3c332f xmlns="416ede3c-4cf8-4375-ac48-f7fac2821a0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F5D839-9E4C-4309-9771-5E0B33753A0C}"/>
</file>

<file path=customXml/itemProps2.xml><?xml version="1.0" encoding="utf-8"?>
<ds:datastoreItem xmlns:ds="http://schemas.openxmlformats.org/officeDocument/2006/customXml" ds:itemID="{54BDA1F6-43ED-4EA7-BB0F-84C5350A9080}"/>
</file>

<file path=customXml/itemProps3.xml><?xml version="1.0" encoding="utf-8"?>
<ds:datastoreItem xmlns:ds="http://schemas.openxmlformats.org/officeDocument/2006/customXml" ds:itemID="{4713870F-CAD4-4E01-8347-1CCF46EBEBF2}"/>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Thomas Mulaisho</dc:creator>
  <dcterms:created xsi:type="dcterms:W3CDTF">2023-02-15T04:12:32Z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0x01010059BC7FCD27F30745B30519C6B511F050</vt:lpwstr>
  </property>
</Properties>
</file>