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3" r:id="rId1"/>
    <p:sldMasterId id="2147483812" r:id="rId2"/>
  </p:sldMasterIdLst>
  <p:notesMasterIdLst>
    <p:notesMasterId r:id="rId21"/>
  </p:notesMasterIdLst>
  <p:handoutMasterIdLst>
    <p:handoutMasterId r:id="rId22"/>
  </p:handoutMasterIdLst>
  <p:sldIdLst>
    <p:sldId id="289" r:id="rId3"/>
    <p:sldId id="290" r:id="rId4"/>
    <p:sldId id="291" r:id="rId5"/>
    <p:sldId id="292" r:id="rId6"/>
    <p:sldId id="293" r:id="rId7"/>
    <p:sldId id="286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02" r:id="rId16"/>
    <p:sldId id="304" r:id="rId17"/>
    <p:sldId id="308" r:id="rId18"/>
    <p:sldId id="309" r:id="rId19"/>
    <p:sldId id="31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5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pos="144">
          <p15:clr>
            <a:srgbClr val="A4A3A4"/>
          </p15:clr>
        </p15:guide>
        <p15:guide id="4" pos="56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out, Mary Ann" initials="SMA" lastIdx="11" clrIdx="0">
    <p:extLst>
      <p:ext uri="{19B8F6BF-5375-455C-9EA6-DF929625EA0E}">
        <p15:presenceInfo xmlns:p15="http://schemas.microsoft.com/office/powerpoint/2012/main" userId="S-1-5-21-224688898-426388408-9522986-22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5652" autoAdjust="0"/>
  </p:normalViewPr>
  <p:slideViewPr>
    <p:cSldViewPr snapToGrid="0">
      <p:cViewPr varScale="1">
        <p:scale>
          <a:sx n="95" d="100"/>
          <a:sy n="95" d="100"/>
        </p:scale>
        <p:origin x="468" y="90"/>
      </p:cViewPr>
      <p:guideLst>
        <p:guide orient="horz" pos="4175"/>
        <p:guide orient="horz" pos="142"/>
        <p:guide pos="144"/>
        <p:guide pos="56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9BEF6E-77CE-4FCB-90BB-6E29E9470841}" type="datetimeFigureOut">
              <a:rPr lang="en-US"/>
              <a:pPr>
                <a:defRPr/>
              </a:pPr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B66361D6-141A-4497-807C-D8B462193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08936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5BD970A-F0EF-47AB-9AD1-DF8D307E899F}" type="datetimeFigureOut">
              <a:rPr lang="en-US"/>
              <a:pPr>
                <a:defRPr/>
              </a:pPr>
              <a:t>8/22/2017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A27449-6F07-4523-97DC-4813E7AF7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59589"/>
      </p:ext>
    </p:extLst>
  </p:cSld>
  <p:clrMap bg1="dk1" tx1="lt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6DDBFF-51A1-4F3E-B084-E9ACC20956B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4275"/>
            <a:ext cx="1228725" cy="26987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8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957D9-4706-4CB2-9E51-B6A47E94BDE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59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AAE5F7-3F79-44FA-B513-A5898A690413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9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C25A26-254C-444E-B81C-DA079F40F7C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5225" y="4313238"/>
            <a:ext cx="4518025" cy="293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4" tIns="44332" rIns="88664" bIns="4433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3098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767909-040D-48A4-B438-56A63B89DEE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713" y="4213225"/>
            <a:ext cx="4611687" cy="439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88" tIns="44344" rIns="88688" bIns="44344" numCol="1" anchor="t" anchorCtr="0" compatLnSpc="1">
            <a:prstTxWarp prst="textNoShape">
              <a:avLst/>
            </a:prstTxWarp>
          </a:bodyPr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58299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26B0FD-BC92-432F-92BD-80688E079BB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3638" y="4360863"/>
            <a:ext cx="4529137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88" tIns="44344" rIns="88688" bIns="443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66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19A1E2-A642-48CC-8D29-719655E6EBD1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315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34FDF2-7B36-4F59-B63D-508B0DFBB4D9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B97547-D512-4B59-B6B5-2A197C851311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3638" y="4314825"/>
            <a:ext cx="4541837" cy="3675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76" tIns="44338" rIns="88676" bIns="443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02495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402F4-BB76-4540-9F6A-A0E4A8ADD2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9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A0DB72-BE54-4A72-AABD-9EE94A4D763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3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1A342B-CF07-4192-BB7C-B01892FFC50E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4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51D2EA-9E60-4D13-8530-81ABA706050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8F98BC-6BB3-44FE-B31F-CD0FE605430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70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73C09-8C35-477E-8364-48AC940329A9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2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062AFB-31E7-4043-9E70-32833415A8C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538" y="4116388"/>
            <a:ext cx="4613275" cy="204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029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069F79-06D7-4E8D-8D9E-026546E12AB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8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071675-65D7-4EF6-8185-B79921E16A81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50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l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444" y="2688337"/>
            <a:ext cx="4986056" cy="1628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785" y="566741"/>
            <a:ext cx="3815653" cy="4564061"/>
          </a:xfrm>
        </p:spPr>
        <p:txBody>
          <a:bodyPr anchor="ctr" anchorCtr="0"/>
          <a:lstStyle>
            <a:lvl1pPr marL="96439" indent="-96439">
              <a:lnSpc>
                <a:spcPct val="95000"/>
              </a:lnSpc>
              <a:spcBef>
                <a:spcPts val="0"/>
              </a:spcBef>
              <a:defRPr sz="1800">
                <a:solidFill>
                  <a:schemeClr val="accent1"/>
                </a:solidFill>
              </a:defRPr>
            </a:lvl1pPr>
            <a:lvl2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2pPr>
            <a:lvl3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3pPr>
            <a:lvl4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4pPr>
            <a:lvl5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9658" y="-5074"/>
            <a:ext cx="4322195" cy="5750091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61 w 5758165"/>
              <a:gd name="connsiteY9" fmla="*/ 5738185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50091"/>
              <a:gd name="connsiteX1" fmla="*/ 0 w 5758165"/>
              <a:gd name="connsiteY1" fmla="*/ 1284 h 5750091"/>
              <a:gd name="connsiteX2" fmla="*/ 2048885 w 5758165"/>
              <a:gd name="connsiteY2" fmla="*/ 0 h 5750091"/>
              <a:gd name="connsiteX3" fmla="*/ 3708867 w 5758165"/>
              <a:gd name="connsiteY3" fmla="*/ 0 h 5750091"/>
              <a:gd name="connsiteX4" fmla="*/ 5758165 w 5758165"/>
              <a:gd name="connsiteY4" fmla="*/ 311 h 5750091"/>
              <a:gd name="connsiteX5" fmla="*/ 5753402 w 5758165"/>
              <a:gd name="connsiteY5" fmla="*/ 2044535 h 5750091"/>
              <a:gd name="connsiteX6" fmla="*/ 5753402 w 5758165"/>
              <a:gd name="connsiteY6" fmla="*/ 3704516 h 5750091"/>
              <a:gd name="connsiteX7" fmla="*/ 3708867 w 5758165"/>
              <a:gd name="connsiteY7" fmla="*/ 5749051 h 5750091"/>
              <a:gd name="connsiteX8" fmla="*/ 2048885 w 5758165"/>
              <a:gd name="connsiteY8" fmla="*/ 5749051 h 5750091"/>
              <a:gd name="connsiteX9" fmla="*/ 6743 w 5758165"/>
              <a:gd name="connsiteY9" fmla="*/ 5750091 h 5750091"/>
              <a:gd name="connsiteX10" fmla="*/ 4350 w 5758165"/>
              <a:gd name="connsiteY10" fmla="*/ 3704516 h 5750091"/>
              <a:gd name="connsiteX11" fmla="*/ 4350 w 5758165"/>
              <a:gd name="connsiteY11" fmla="*/ 2044535 h 5750091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3194517 w 5758165"/>
              <a:gd name="connsiteY7" fmla="*/ 5763339 h 5763339"/>
              <a:gd name="connsiteX8" fmla="*/ 2048885 w 5758165"/>
              <a:gd name="connsiteY8" fmla="*/ 5749051 h 5763339"/>
              <a:gd name="connsiteX9" fmla="*/ 6743 w 5758165"/>
              <a:gd name="connsiteY9" fmla="*/ 5750091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72452"/>
              <a:gd name="connsiteY0" fmla="*/ 2044535 h 5763339"/>
              <a:gd name="connsiteX1" fmla="*/ 0 w 5772452"/>
              <a:gd name="connsiteY1" fmla="*/ 1284 h 5763339"/>
              <a:gd name="connsiteX2" fmla="*/ 2048885 w 5772452"/>
              <a:gd name="connsiteY2" fmla="*/ 0 h 5763339"/>
              <a:gd name="connsiteX3" fmla="*/ 3708867 w 5772452"/>
              <a:gd name="connsiteY3" fmla="*/ 0 h 5763339"/>
              <a:gd name="connsiteX4" fmla="*/ 5758165 w 5772452"/>
              <a:gd name="connsiteY4" fmla="*/ 311 h 5763339"/>
              <a:gd name="connsiteX5" fmla="*/ 5753402 w 5772452"/>
              <a:gd name="connsiteY5" fmla="*/ 2044535 h 5763339"/>
              <a:gd name="connsiteX6" fmla="*/ 5772452 w 5772452"/>
              <a:gd name="connsiteY6" fmla="*/ 3890254 h 5763339"/>
              <a:gd name="connsiteX7" fmla="*/ 3194517 w 5772452"/>
              <a:gd name="connsiteY7" fmla="*/ 5763339 h 5763339"/>
              <a:gd name="connsiteX8" fmla="*/ 2048885 w 5772452"/>
              <a:gd name="connsiteY8" fmla="*/ 5749051 h 5763339"/>
              <a:gd name="connsiteX9" fmla="*/ 6743 w 5772452"/>
              <a:gd name="connsiteY9" fmla="*/ 5750091 h 5763339"/>
              <a:gd name="connsiteX10" fmla="*/ 4350 w 5772452"/>
              <a:gd name="connsiteY10" fmla="*/ 3704516 h 5763339"/>
              <a:gd name="connsiteX11" fmla="*/ 4350 w 5772452"/>
              <a:gd name="connsiteY11" fmla="*/ 2044535 h 5763339"/>
              <a:gd name="connsiteX0" fmla="*/ 4350 w 5762927"/>
              <a:gd name="connsiteY0" fmla="*/ 2044535 h 5763339"/>
              <a:gd name="connsiteX1" fmla="*/ 0 w 5762927"/>
              <a:gd name="connsiteY1" fmla="*/ 1284 h 5763339"/>
              <a:gd name="connsiteX2" fmla="*/ 2048885 w 5762927"/>
              <a:gd name="connsiteY2" fmla="*/ 0 h 5763339"/>
              <a:gd name="connsiteX3" fmla="*/ 3708867 w 5762927"/>
              <a:gd name="connsiteY3" fmla="*/ 0 h 5763339"/>
              <a:gd name="connsiteX4" fmla="*/ 5758165 w 5762927"/>
              <a:gd name="connsiteY4" fmla="*/ 311 h 5763339"/>
              <a:gd name="connsiteX5" fmla="*/ 5753402 w 5762927"/>
              <a:gd name="connsiteY5" fmla="*/ 2044535 h 5763339"/>
              <a:gd name="connsiteX6" fmla="*/ 5762927 w 5762927"/>
              <a:gd name="connsiteY6" fmla="*/ 3883111 h 5763339"/>
              <a:gd name="connsiteX7" fmla="*/ 3194517 w 5762927"/>
              <a:gd name="connsiteY7" fmla="*/ 5763339 h 5763339"/>
              <a:gd name="connsiteX8" fmla="*/ 2048885 w 5762927"/>
              <a:gd name="connsiteY8" fmla="*/ 5749051 h 5763339"/>
              <a:gd name="connsiteX9" fmla="*/ 6743 w 5762927"/>
              <a:gd name="connsiteY9" fmla="*/ 5750091 h 5763339"/>
              <a:gd name="connsiteX10" fmla="*/ 4350 w 5762927"/>
              <a:gd name="connsiteY10" fmla="*/ 3704516 h 5763339"/>
              <a:gd name="connsiteX11" fmla="*/ 4350 w 5762927"/>
              <a:gd name="connsiteY11" fmla="*/ 2044535 h 5763339"/>
              <a:gd name="connsiteX0" fmla="*/ 4350 w 5762927"/>
              <a:gd name="connsiteY0" fmla="*/ 2044535 h 5750091"/>
              <a:gd name="connsiteX1" fmla="*/ 0 w 5762927"/>
              <a:gd name="connsiteY1" fmla="*/ 1284 h 5750091"/>
              <a:gd name="connsiteX2" fmla="*/ 2048885 w 5762927"/>
              <a:gd name="connsiteY2" fmla="*/ 0 h 5750091"/>
              <a:gd name="connsiteX3" fmla="*/ 3708867 w 5762927"/>
              <a:gd name="connsiteY3" fmla="*/ 0 h 5750091"/>
              <a:gd name="connsiteX4" fmla="*/ 5758165 w 5762927"/>
              <a:gd name="connsiteY4" fmla="*/ 311 h 5750091"/>
              <a:gd name="connsiteX5" fmla="*/ 5753402 w 5762927"/>
              <a:gd name="connsiteY5" fmla="*/ 2044535 h 5750091"/>
              <a:gd name="connsiteX6" fmla="*/ 5762927 w 5762927"/>
              <a:gd name="connsiteY6" fmla="*/ 3883111 h 5750091"/>
              <a:gd name="connsiteX7" fmla="*/ 3270717 w 5762927"/>
              <a:gd name="connsiteY7" fmla="*/ 5741908 h 5750091"/>
              <a:gd name="connsiteX8" fmla="*/ 2048885 w 5762927"/>
              <a:gd name="connsiteY8" fmla="*/ 5749051 h 5750091"/>
              <a:gd name="connsiteX9" fmla="*/ 6743 w 5762927"/>
              <a:gd name="connsiteY9" fmla="*/ 5750091 h 5750091"/>
              <a:gd name="connsiteX10" fmla="*/ 4350 w 5762927"/>
              <a:gd name="connsiteY10" fmla="*/ 3704516 h 5750091"/>
              <a:gd name="connsiteX11" fmla="*/ 4350 w 5762927"/>
              <a:gd name="connsiteY11" fmla="*/ 2044535 h 575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2927" h="5750091">
                <a:moveTo>
                  <a:pt x="4350" y="2044535"/>
                </a:moveTo>
                <a:lnTo>
                  <a:pt x="0" y="1284"/>
                </a:lnTo>
                <a:lnTo>
                  <a:pt x="2048885" y="0"/>
                </a:lnTo>
                <a:lnTo>
                  <a:pt x="3708867" y="0"/>
                </a:lnTo>
                <a:lnTo>
                  <a:pt x="5758165" y="311"/>
                </a:lnTo>
                <a:cubicBezTo>
                  <a:pt x="5757371" y="679338"/>
                  <a:pt x="5754196" y="1365508"/>
                  <a:pt x="5753402" y="2044535"/>
                </a:cubicBezTo>
                <a:lnTo>
                  <a:pt x="5762927" y="3883111"/>
                </a:lnTo>
                <a:cubicBezTo>
                  <a:pt x="5762927" y="5012277"/>
                  <a:pt x="4399883" y="5741908"/>
                  <a:pt x="3270717" y="5741908"/>
                </a:cubicBezTo>
                <a:lnTo>
                  <a:pt x="2048885" y="5749051"/>
                </a:lnTo>
                <a:lnTo>
                  <a:pt x="6743" y="5750091"/>
                </a:lnTo>
                <a:cubicBezTo>
                  <a:pt x="6739" y="5072201"/>
                  <a:pt x="4354" y="4382406"/>
                  <a:pt x="4350" y="3704516"/>
                </a:cubicBezTo>
                <a:lnTo>
                  <a:pt x="4350" y="2044535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3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-1" y="-2382"/>
            <a:ext cx="8808321" cy="5780700"/>
          </a:xfrm>
          <a:custGeom>
            <a:avLst/>
            <a:gdLst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1397894 w 11745914"/>
              <a:gd name="connsiteY8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23864 w 11745914"/>
              <a:gd name="connsiteY8" fmla="*/ 395288 h 5760000"/>
              <a:gd name="connsiteX9" fmla="*/ 1397894 w 11745914"/>
              <a:gd name="connsiteY9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23864 w 11745914"/>
              <a:gd name="connsiteY8" fmla="*/ 395288 h 5760000"/>
              <a:gd name="connsiteX9" fmla="*/ 1397894 w 11745914"/>
              <a:gd name="connsiteY9" fmla="*/ 0 h 5760000"/>
              <a:gd name="connsiteX0" fmla="*/ 1483623 w 11831643"/>
              <a:gd name="connsiteY0" fmla="*/ 86592 h 5846592"/>
              <a:gd name="connsiteX1" fmla="*/ 11831643 w 11831643"/>
              <a:gd name="connsiteY1" fmla="*/ 86592 h 5846592"/>
              <a:gd name="connsiteX2" fmla="*/ 11831643 w 11831643"/>
              <a:gd name="connsiteY2" fmla="*/ 86592 h 5846592"/>
              <a:gd name="connsiteX3" fmla="*/ 11831643 w 11831643"/>
              <a:gd name="connsiteY3" fmla="*/ 4448698 h 5846592"/>
              <a:gd name="connsiteX4" fmla="*/ 10433749 w 11831643"/>
              <a:gd name="connsiteY4" fmla="*/ 5846592 h 5846592"/>
              <a:gd name="connsiteX5" fmla="*/ 85729 w 11831643"/>
              <a:gd name="connsiteY5" fmla="*/ 5846592 h 5846592"/>
              <a:gd name="connsiteX6" fmla="*/ 85729 w 11831643"/>
              <a:gd name="connsiteY6" fmla="*/ 5846592 h 5846592"/>
              <a:gd name="connsiteX7" fmla="*/ 85729 w 11831643"/>
              <a:gd name="connsiteY7" fmla="*/ 1484486 h 5846592"/>
              <a:gd name="connsiteX8" fmla="*/ 90493 w 11831643"/>
              <a:gd name="connsiteY8" fmla="*/ 91355 h 5846592"/>
              <a:gd name="connsiteX9" fmla="*/ 1483623 w 11831643"/>
              <a:gd name="connsiteY9" fmla="*/ 86592 h 5846592"/>
              <a:gd name="connsiteX0" fmla="*/ 1483623 w 11831643"/>
              <a:gd name="connsiteY0" fmla="*/ 0 h 5760000"/>
              <a:gd name="connsiteX1" fmla="*/ 11831643 w 11831643"/>
              <a:gd name="connsiteY1" fmla="*/ 0 h 5760000"/>
              <a:gd name="connsiteX2" fmla="*/ 11831643 w 11831643"/>
              <a:gd name="connsiteY2" fmla="*/ 0 h 5760000"/>
              <a:gd name="connsiteX3" fmla="*/ 11831643 w 11831643"/>
              <a:gd name="connsiteY3" fmla="*/ 4362106 h 5760000"/>
              <a:gd name="connsiteX4" fmla="*/ 10433749 w 11831643"/>
              <a:gd name="connsiteY4" fmla="*/ 5760000 h 5760000"/>
              <a:gd name="connsiteX5" fmla="*/ 85729 w 11831643"/>
              <a:gd name="connsiteY5" fmla="*/ 5760000 h 5760000"/>
              <a:gd name="connsiteX6" fmla="*/ 85729 w 11831643"/>
              <a:gd name="connsiteY6" fmla="*/ 5760000 h 5760000"/>
              <a:gd name="connsiteX7" fmla="*/ 85729 w 11831643"/>
              <a:gd name="connsiteY7" fmla="*/ 1397894 h 5760000"/>
              <a:gd name="connsiteX8" fmla="*/ 90493 w 11831643"/>
              <a:gd name="connsiteY8" fmla="*/ 4763 h 5760000"/>
              <a:gd name="connsiteX9" fmla="*/ 1483623 w 11831643"/>
              <a:gd name="connsiteY9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764 w 11745914"/>
              <a:gd name="connsiteY8" fmla="*/ 4763 h 5760000"/>
              <a:gd name="connsiteX9" fmla="*/ 1397894 w 11745914"/>
              <a:gd name="connsiteY9" fmla="*/ 0 h 5760000"/>
              <a:gd name="connsiteX0" fmla="*/ 1397894 w 11745914"/>
              <a:gd name="connsiteY0" fmla="*/ 2381 h 5762381"/>
              <a:gd name="connsiteX1" fmla="*/ 11745914 w 11745914"/>
              <a:gd name="connsiteY1" fmla="*/ 2381 h 5762381"/>
              <a:gd name="connsiteX2" fmla="*/ 11745914 w 11745914"/>
              <a:gd name="connsiteY2" fmla="*/ 2381 h 5762381"/>
              <a:gd name="connsiteX3" fmla="*/ 11745914 w 11745914"/>
              <a:gd name="connsiteY3" fmla="*/ 4364487 h 5762381"/>
              <a:gd name="connsiteX4" fmla="*/ 10348020 w 11745914"/>
              <a:gd name="connsiteY4" fmla="*/ 5762381 h 5762381"/>
              <a:gd name="connsiteX5" fmla="*/ 0 w 11745914"/>
              <a:gd name="connsiteY5" fmla="*/ 5762381 h 5762381"/>
              <a:gd name="connsiteX6" fmla="*/ 0 w 11745914"/>
              <a:gd name="connsiteY6" fmla="*/ 5762381 h 5762381"/>
              <a:gd name="connsiteX7" fmla="*/ 0 w 11745914"/>
              <a:gd name="connsiteY7" fmla="*/ 1400275 h 5762381"/>
              <a:gd name="connsiteX8" fmla="*/ 2382 w 11745914"/>
              <a:gd name="connsiteY8" fmla="*/ 0 h 5762381"/>
              <a:gd name="connsiteX9" fmla="*/ 1397894 w 11745914"/>
              <a:gd name="connsiteY9" fmla="*/ 2381 h 5762381"/>
              <a:gd name="connsiteX0" fmla="*/ 1397894 w 11745914"/>
              <a:gd name="connsiteY0" fmla="*/ 2381 h 5762381"/>
              <a:gd name="connsiteX1" fmla="*/ 11745914 w 11745914"/>
              <a:gd name="connsiteY1" fmla="*/ 2381 h 5762381"/>
              <a:gd name="connsiteX2" fmla="*/ 11745914 w 11745914"/>
              <a:gd name="connsiteY2" fmla="*/ 2381 h 5762381"/>
              <a:gd name="connsiteX3" fmla="*/ 11745914 w 11745914"/>
              <a:gd name="connsiteY3" fmla="*/ 2440437 h 5762381"/>
              <a:gd name="connsiteX4" fmla="*/ 10348020 w 11745914"/>
              <a:gd name="connsiteY4" fmla="*/ 5762381 h 5762381"/>
              <a:gd name="connsiteX5" fmla="*/ 0 w 11745914"/>
              <a:gd name="connsiteY5" fmla="*/ 5762381 h 5762381"/>
              <a:gd name="connsiteX6" fmla="*/ 0 w 11745914"/>
              <a:gd name="connsiteY6" fmla="*/ 5762381 h 5762381"/>
              <a:gd name="connsiteX7" fmla="*/ 0 w 11745914"/>
              <a:gd name="connsiteY7" fmla="*/ 1400275 h 5762381"/>
              <a:gd name="connsiteX8" fmla="*/ 2382 w 11745914"/>
              <a:gd name="connsiteY8" fmla="*/ 0 h 5762381"/>
              <a:gd name="connsiteX9" fmla="*/ 1397894 w 11745914"/>
              <a:gd name="connsiteY9" fmla="*/ 2381 h 5762381"/>
              <a:gd name="connsiteX0" fmla="*/ 1397894 w 11745914"/>
              <a:gd name="connsiteY0" fmla="*/ 2381 h 5781431"/>
              <a:gd name="connsiteX1" fmla="*/ 11745914 w 11745914"/>
              <a:gd name="connsiteY1" fmla="*/ 2381 h 5781431"/>
              <a:gd name="connsiteX2" fmla="*/ 11745914 w 11745914"/>
              <a:gd name="connsiteY2" fmla="*/ 2381 h 5781431"/>
              <a:gd name="connsiteX3" fmla="*/ 11745914 w 11745914"/>
              <a:gd name="connsiteY3" fmla="*/ 2440437 h 5781431"/>
              <a:gd name="connsiteX4" fmla="*/ 7795320 w 11745914"/>
              <a:gd name="connsiteY4" fmla="*/ 5781431 h 5781431"/>
              <a:gd name="connsiteX5" fmla="*/ 0 w 11745914"/>
              <a:gd name="connsiteY5" fmla="*/ 5762381 h 5781431"/>
              <a:gd name="connsiteX6" fmla="*/ 0 w 11745914"/>
              <a:gd name="connsiteY6" fmla="*/ 5762381 h 5781431"/>
              <a:gd name="connsiteX7" fmla="*/ 0 w 11745914"/>
              <a:gd name="connsiteY7" fmla="*/ 1400275 h 5781431"/>
              <a:gd name="connsiteX8" fmla="*/ 2382 w 11745914"/>
              <a:gd name="connsiteY8" fmla="*/ 0 h 5781431"/>
              <a:gd name="connsiteX9" fmla="*/ 1397894 w 11745914"/>
              <a:gd name="connsiteY9" fmla="*/ 2381 h 5781431"/>
              <a:gd name="connsiteX0" fmla="*/ 1397894 w 11745914"/>
              <a:gd name="connsiteY0" fmla="*/ 2381 h 5781431"/>
              <a:gd name="connsiteX1" fmla="*/ 11745914 w 11745914"/>
              <a:gd name="connsiteY1" fmla="*/ 2381 h 5781431"/>
              <a:gd name="connsiteX2" fmla="*/ 11745914 w 11745914"/>
              <a:gd name="connsiteY2" fmla="*/ 2381 h 5781431"/>
              <a:gd name="connsiteX3" fmla="*/ 11745914 w 11745914"/>
              <a:gd name="connsiteY3" fmla="*/ 2440437 h 5781431"/>
              <a:gd name="connsiteX4" fmla="*/ 7795320 w 11745914"/>
              <a:gd name="connsiteY4" fmla="*/ 5781431 h 5781431"/>
              <a:gd name="connsiteX5" fmla="*/ 0 w 11745914"/>
              <a:gd name="connsiteY5" fmla="*/ 5762381 h 5781431"/>
              <a:gd name="connsiteX6" fmla="*/ 0 w 11745914"/>
              <a:gd name="connsiteY6" fmla="*/ 5762381 h 5781431"/>
              <a:gd name="connsiteX7" fmla="*/ 0 w 11745914"/>
              <a:gd name="connsiteY7" fmla="*/ 1400275 h 5781431"/>
              <a:gd name="connsiteX8" fmla="*/ 2382 w 11745914"/>
              <a:gd name="connsiteY8" fmla="*/ 0 h 5781431"/>
              <a:gd name="connsiteX9" fmla="*/ 1397894 w 11745914"/>
              <a:gd name="connsiteY9" fmla="*/ 2381 h 57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45914" h="5781431">
                <a:moveTo>
                  <a:pt x="1397894" y="2381"/>
                </a:moveTo>
                <a:lnTo>
                  <a:pt x="11745914" y="2381"/>
                </a:lnTo>
                <a:lnTo>
                  <a:pt x="11745914" y="2381"/>
                </a:lnTo>
                <a:lnTo>
                  <a:pt x="11745914" y="2440437"/>
                </a:lnTo>
                <a:cubicBezTo>
                  <a:pt x="11745914" y="3212473"/>
                  <a:pt x="10529506" y="5781431"/>
                  <a:pt x="7795320" y="5781431"/>
                </a:cubicBezTo>
                <a:lnTo>
                  <a:pt x="0" y="5762381"/>
                </a:lnTo>
                <a:lnTo>
                  <a:pt x="0" y="5762381"/>
                </a:lnTo>
                <a:lnTo>
                  <a:pt x="0" y="1400275"/>
                </a:lnTo>
                <a:lnTo>
                  <a:pt x="2382" y="0"/>
                </a:lnTo>
                <a:lnTo>
                  <a:pt x="1397894" y="2381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3761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Title, Tex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295" y="2022475"/>
            <a:ext cx="4173141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4" y="528034"/>
            <a:ext cx="7028260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47662" y="2029075"/>
            <a:ext cx="3593402" cy="3593401"/>
          </a:xfrm>
          <a:prstGeom prst="roundRect">
            <a:avLst>
              <a:gd name="adj" fmla="val 2548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4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2022475"/>
            <a:ext cx="4173141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97" y="528034"/>
            <a:ext cx="7019927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216034" y="2029075"/>
            <a:ext cx="3593402" cy="3593401"/>
          </a:xfrm>
          <a:prstGeom prst="roundRect">
            <a:avLst>
              <a:gd name="adj" fmla="val 2548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0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EC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1701000"/>
            <a:ext cx="7024923" cy="3600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11-B37F-49CE-A271-259CFDDDB0BC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1707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4E0-F9DB-4A14-89F2-854CF7BC37F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  <a:endParaRPr lang="en-GB" dirty="0">
              <a:solidFill>
                <a:srgbClr val="264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83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-Black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8425"/>
            <a:ext cx="8685213" cy="512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8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4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-Symbol, Footer &amp; Pag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24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50" y="225425"/>
            <a:ext cx="7815263" cy="9844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8425"/>
            <a:ext cx="8685213" cy="512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685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Background Image Fil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001" y="1701000"/>
            <a:ext cx="7024922" cy="759854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01" y="2640169"/>
            <a:ext cx="7024922" cy="234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09" y="5900800"/>
            <a:ext cx="2005395" cy="6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2 content-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68425"/>
            <a:ext cx="4133850" cy="5124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79963" y="1368425"/>
            <a:ext cx="4133850" cy="5124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50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40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2 content-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50" y="225425"/>
            <a:ext cx="7815263" cy="9844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68425"/>
            <a:ext cx="4133850" cy="51244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779963" y="1368425"/>
            <a:ext cx="4133850" cy="51244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051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3 content-lef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1368425"/>
            <a:ext cx="4094162" cy="24246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4061825"/>
            <a:ext cx="4094162" cy="24246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779963" y="1368425"/>
            <a:ext cx="4133850" cy="5118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48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3 content-lef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50" y="225425"/>
            <a:ext cx="7815263" cy="9844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1368425"/>
            <a:ext cx="4094162" cy="242469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4061825"/>
            <a:ext cx="4094162" cy="242469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779963" y="1368425"/>
            <a:ext cx="4133850" cy="51181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6566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3 content-righ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550" y="225425"/>
            <a:ext cx="7815263" cy="9876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4819651" y="1368425"/>
            <a:ext cx="4094162" cy="24246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4819651" y="4068176"/>
            <a:ext cx="4094162" cy="24246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68425"/>
            <a:ext cx="4133850" cy="5124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15421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3 content-righ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4819651" y="1368425"/>
            <a:ext cx="4094162" cy="242469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4819651" y="4068176"/>
            <a:ext cx="4094162" cy="242469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68425"/>
            <a:ext cx="4133850" cy="51244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9060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4 content-righ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4724401" y="1381125"/>
            <a:ext cx="4189412" cy="15224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24401" y="3153543"/>
            <a:ext cx="4189412" cy="15224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4724401" y="4925962"/>
            <a:ext cx="4189412" cy="15224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68425"/>
            <a:ext cx="4133850" cy="51244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5481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4 content-righ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4724401" y="1381125"/>
            <a:ext cx="4189412" cy="152246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4724401" y="3153543"/>
            <a:ext cx="4189412" cy="152246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1" y="4925962"/>
            <a:ext cx="4189412" cy="152246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68425"/>
            <a:ext cx="4133850" cy="512445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2397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4 content-lef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381125"/>
            <a:ext cx="4189412" cy="15224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228600" y="3153543"/>
            <a:ext cx="4189412" cy="15224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4925962"/>
            <a:ext cx="4189412" cy="15224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779963" y="1368425"/>
            <a:ext cx="4133850" cy="5118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708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4 content-lef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1381125"/>
            <a:ext cx="4189412" cy="152246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228600" y="3153543"/>
            <a:ext cx="4189412" cy="152246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4925962"/>
            <a:ext cx="4189412" cy="152246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779963" y="1368425"/>
            <a:ext cx="4133850" cy="51181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864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 Backgro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001" y="1701000"/>
            <a:ext cx="7024922" cy="759854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01" y="2640169"/>
            <a:ext cx="7024922" cy="234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09" y="5900800"/>
            <a:ext cx="2005395" cy="6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80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2 content-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5"/>
          </p:nvPr>
        </p:nvSpPr>
        <p:spPr>
          <a:xfrm>
            <a:off x="228600" y="1381125"/>
            <a:ext cx="8685213" cy="2417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28600" y="4068763"/>
            <a:ext cx="8685213" cy="2417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8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2 content-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5"/>
          </p:nvPr>
        </p:nvSpPr>
        <p:spPr>
          <a:xfrm>
            <a:off x="228600" y="1381125"/>
            <a:ext cx="8685213" cy="2417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6"/>
          </p:nvPr>
        </p:nvSpPr>
        <p:spPr>
          <a:xfrm>
            <a:off x="228600" y="4068763"/>
            <a:ext cx="8685213" cy="2417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9213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3 content-to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411797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4695825" y="411797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228600" y="1381125"/>
            <a:ext cx="8685213" cy="2417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1748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3 content-to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411797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4695825" y="411797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28600" y="1381125"/>
            <a:ext cx="8685213" cy="2417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53728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3 content-bottom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228600" y="4068763"/>
            <a:ext cx="8685213" cy="2417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38112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4695825" y="138112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1211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3 content-bottom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sz="quarter" idx="16"/>
          </p:nvPr>
        </p:nvSpPr>
        <p:spPr>
          <a:xfrm>
            <a:off x="228600" y="4068763"/>
            <a:ext cx="8685213" cy="2417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38112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/>
          </p:nvPr>
        </p:nvSpPr>
        <p:spPr>
          <a:xfrm>
            <a:off x="4695825" y="138112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3478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ack-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38112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95825" y="138112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228600" y="411797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695825" y="4117975"/>
            <a:ext cx="4217988" cy="2368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6122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Blue-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38112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4695825" y="138112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4"/>
          </p:nvPr>
        </p:nvSpPr>
        <p:spPr>
          <a:xfrm>
            <a:off x="228600" y="411797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95825" y="4117975"/>
            <a:ext cx="4217988" cy="2368550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5815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1098549" y="225425"/>
            <a:ext cx="7815263" cy="9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7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1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solidFill>
          <a:srgbClr val="EC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1" y="2638802"/>
            <a:ext cx="7024922" cy="2726875"/>
          </a:xfrm>
        </p:spPr>
        <p:txBody>
          <a:bodyPr/>
          <a:lstStyle>
            <a:lvl1pPr marL="202401" indent="-202401">
              <a:spcBef>
                <a:spcPts val="1200"/>
              </a:spcBef>
              <a:buFont typeface="+mj-lt"/>
              <a:buAutoNum type="arabicPeriod"/>
              <a:defRPr sz="1350" b="0"/>
            </a:lvl1pPr>
            <a:lvl2pPr marL="202401" indent="0">
              <a:buNone/>
              <a:defRPr sz="1350" b="0"/>
            </a:lvl2pPr>
            <a:lvl3pPr marL="202401" indent="0">
              <a:buNone/>
              <a:defRPr sz="1350" b="0"/>
            </a:lvl3pPr>
            <a:lvl4pPr marL="202401" indent="0">
              <a:buNone/>
              <a:defRPr sz="1350" b="0"/>
            </a:lvl4pPr>
            <a:lvl5pPr marL="202401" indent="0">
              <a:buNone/>
              <a:defRPr sz="13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1701001"/>
            <a:ext cx="7024923" cy="100767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9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648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59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l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444" y="2688337"/>
            <a:ext cx="4986056" cy="1628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50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Background Image Fil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001" y="1701000"/>
            <a:ext cx="7024922" cy="759854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01" y="2640169"/>
            <a:ext cx="7024922" cy="234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09" y="5900800"/>
            <a:ext cx="2005395" cy="6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17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 Backgro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001" y="1701000"/>
            <a:ext cx="7024922" cy="759854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01" y="2640169"/>
            <a:ext cx="7024922" cy="234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AE2-2198-4D7A-9D8A-276EC651CDD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09" y="5900800"/>
            <a:ext cx="2005395" cy="6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2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solidFill>
          <a:srgbClr val="EC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1" y="2638802"/>
            <a:ext cx="7024922" cy="2726875"/>
          </a:xfrm>
        </p:spPr>
        <p:txBody>
          <a:bodyPr/>
          <a:lstStyle>
            <a:lvl1pPr marL="202401" indent="-202401">
              <a:spcBef>
                <a:spcPts val="1200"/>
              </a:spcBef>
              <a:buFont typeface="+mj-lt"/>
              <a:buAutoNum type="arabicPeriod"/>
              <a:defRPr sz="1350" b="0"/>
            </a:lvl1pPr>
            <a:lvl2pPr marL="202401" indent="0">
              <a:buNone/>
              <a:defRPr sz="1350" b="0"/>
            </a:lvl2pPr>
            <a:lvl3pPr marL="202401" indent="0">
              <a:buNone/>
              <a:defRPr sz="1350" b="0"/>
            </a:lvl3pPr>
            <a:lvl4pPr marL="202401" indent="0">
              <a:buNone/>
              <a:defRPr sz="1350" b="0"/>
            </a:lvl4pPr>
            <a:lvl5pPr marL="202401" indent="0">
              <a:buNone/>
              <a:defRPr sz="135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1701001"/>
            <a:ext cx="7024923" cy="100767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99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1" y="2022475"/>
            <a:ext cx="7024922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84635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99" y="2022475"/>
            <a:ext cx="4050000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36295" y="2022475"/>
            <a:ext cx="4173141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021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1" y="2022475"/>
            <a:ext cx="4178138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01" y="528034"/>
            <a:ext cx="4178138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31156" y="-5073"/>
            <a:ext cx="4322505" cy="5756195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70674"/>
              <a:gd name="connsiteY0" fmla="*/ 2044535 h 5749051"/>
              <a:gd name="connsiteX1" fmla="*/ 0 w 5770674"/>
              <a:gd name="connsiteY1" fmla="*/ 1284 h 5749051"/>
              <a:gd name="connsiteX2" fmla="*/ 2048885 w 5770674"/>
              <a:gd name="connsiteY2" fmla="*/ 0 h 5749051"/>
              <a:gd name="connsiteX3" fmla="*/ 3708867 w 5770674"/>
              <a:gd name="connsiteY3" fmla="*/ 0 h 5749051"/>
              <a:gd name="connsiteX4" fmla="*/ 5758165 w 5770674"/>
              <a:gd name="connsiteY4" fmla="*/ 311 h 5749051"/>
              <a:gd name="connsiteX5" fmla="*/ 5753402 w 5770674"/>
              <a:gd name="connsiteY5" fmla="*/ 2044535 h 5749051"/>
              <a:gd name="connsiteX6" fmla="*/ 5753402 w 5770674"/>
              <a:gd name="connsiteY6" fmla="*/ 3704516 h 5749051"/>
              <a:gd name="connsiteX7" fmla="*/ 5770674 w 5770674"/>
              <a:gd name="connsiteY7" fmla="*/ 5736172 h 5749051"/>
              <a:gd name="connsiteX8" fmla="*/ 3708867 w 5770674"/>
              <a:gd name="connsiteY8" fmla="*/ 5749051 h 5749051"/>
              <a:gd name="connsiteX9" fmla="*/ 2048885 w 5770674"/>
              <a:gd name="connsiteY9" fmla="*/ 5749051 h 5749051"/>
              <a:gd name="connsiteX10" fmla="*/ 4350 w 5770674"/>
              <a:gd name="connsiteY10" fmla="*/ 3704516 h 5749051"/>
              <a:gd name="connsiteX11" fmla="*/ 4350 w 5770674"/>
              <a:gd name="connsiteY11" fmla="*/ 2044535 h 5749051"/>
              <a:gd name="connsiteX0" fmla="*/ 4350 w 5758165"/>
              <a:gd name="connsiteY0" fmla="*/ 2044535 h 5755222"/>
              <a:gd name="connsiteX1" fmla="*/ 0 w 5758165"/>
              <a:gd name="connsiteY1" fmla="*/ 1284 h 5755222"/>
              <a:gd name="connsiteX2" fmla="*/ 2048885 w 5758165"/>
              <a:gd name="connsiteY2" fmla="*/ 0 h 5755222"/>
              <a:gd name="connsiteX3" fmla="*/ 3708867 w 5758165"/>
              <a:gd name="connsiteY3" fmla="*/ 0 h 5755222"/>
              <a:gd name="connsiteX4" fmla="*/ 5758165 w 5758165"/>
              <a:gd name="connsiteY4" fmla="*/ 311 h 5755222"/>
              <a:gd name="connsiteX5" fmla="*/ 5753402 w 5758165"/>
              <a:gd name="connsiteY5" fmla="*/ 2044535 h 5755222"/>
              <a:gd name="connsiteX6" fmla="*/ 5753402 w 5758165"/>
              <a:gd name="connsiteY6" fmla="*/ 3704516 h 5755222"/>
              <a:gd name="connsiteX7" fmla="*/ 5754005 w 5758165"/>
              <a:gd name="connsiteY7" fmla="*/ 5755222 h 5755222"/>
              <a:gd name="connsiteX8" fmla="*/ 3708867 w 5758165"/>
              <a:gd name="connsiteY8" fmla="*/ 5749051 h 5755222"/>
              <a:gd name="connsiteX9" fmla="*/ 2048885 w 5758165"/>
              <a:gd name="connsiteY9" fmla="*/ 5749051 h 5755222"/>
              <a:gd name="connsiteX10" fmla="*/ 4350 w 5758165"/>
              <a:gd name="connsiteY10" fmla="*/ 3704516 h 5755222"/>
              <a:gd name="connsiteX11" fmla="*/ 4350 w 5758165"/>
              <a:gd name="connsiteY11" fmla="*/ 2044535 h 5755222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13875 w 5758165"/>
              <a:gd name="connsiteY10" fmla="*/ 3740235 h 5763339"/>
              <a:gd name="connsiteX11" fmla="*/ 4350 w 5758165"/>
              <a:gd name="connsiteY11" fmla="*/ 2044535 h 5763339"/>
              <a:gd name="connsiteX0" fmla="*/ 4350 w 5758165"/>
              <a:gd name="connsiteY0" fmla="*/ 2044535 h 5756195"/>
              <a:gd name="connsiteX1" fmla="*/ 0 w 5758165"/>
              <a:gd name="connsiteY1" fmla="*/ 1284 h 5756195"/>
              <a:gd name="connsiteX2" fmla="*/ 2048885 w 5758165"/>
              <a:gd name="connsiteY2" fmla="*/ 0 h 5756195"/>
              <a:gd name="connsiteX3" fmla="*/ 3708867 w 5758165"/>
              <a:gd name="connsiteY3" fmla="*/ 0 h 5756195"/>
              <a:gd name="connsiteX4" fmla="*/ 5758165 w 5758165"/>
              <a:gd name="connsiteY4" fmla="*/ 311 h 5756195"/>
              <a:gd name="connsiteX5" fmla="*/ 5753402 w 5758165"/>
              <a:gd name="connsiteY5" fmla="*/ 2044535 h 5756195"/>
              <a:gd name="connsiteX6" fmla="*/ 5753402 w 5758165"/>
              <a:gd name="connsiteY6" fmla="*/ 3704516 h 5756195"/>
              <a:gd name="connsiteX7" fmla="*/ 5754005 w 5758165"/>
              <a:gd name="connsiteY7" fmla="*/ 5755222 h 5756195"/>
              <a:gd name="connsiteX8" fmla="*/ 3708867 w 5758165"/>
              <a:gd name="connsiteY8" fmla="*/ 5749051 h 5756195"/>
              <a:gd name="connsiteX9" fmla="*/ 2372735 w 5758165"/>
              <a:gd name="connsiteY9" fmla="*/ 5756195 h 5756195"/>
              <a:gd name="connsiteX10" fmla="*/ 13875 w 5758165"/>
              <a:gd name="connsiteY10" fmla="*/ 3740235 h 5756195"/>
              <a:gd name="connsiteX11" fmla="*/ 4350 w 5758165"/>
              <a:gd name="connsiteY11" fmla="*/ 2044535 h 5756195"/>
              <a:gd name="connsiteX0" fmla="*/ 9525 w 5763340"/>
              <a:gd name="connsiteY0" fmla="*/ 2044535 h 5756195"/>
              <a:gd name="connsiteX1" fmla="*/ 5175 w 5763340"/>
              <a:gd name="connsiteY1" fmla="*/ 1284 h 5756195"/>
              <a:gd name="connsiteX2" fmla="*/ 2054060 w 5763340"/>
              <a:gd name="connsiteY2" fmla="*/ 0 h 5756195"/>
              <a:gd name="connsiteX3" fmla="*/ 3714042 w 5763340"/>
              <a:gd name="connsiteY3" fmla="*/ 0 h 5756195"/>
              <a:gd name="connsiteX4" fmla="*/ 5763340 w 5763340"/>
              <a:gd name="connsiteY4" fmla="*/ 311 h 5756195"/>
              <a:gd name="connsiteX5" fmla="*/ 5758577 w 5763340"/>
              <a:gd name="connsiteY5" fmla="*/ 2044535 h 5756195"/>
              <a:gd name="connsiteX6" fmla="*/ 5758577 w 5763340"/>
              <a:gd name="connsiteY6" fmla="*/ 3704516 h 5756195"/>
              <a:gd name="connsiteX7" fmla="*/ 5759180 w 5763340"/>
              <a:gd name="connsiteY7" fmla="*/ 5755222 h 5756195"/>
              <a:gd name="connsiteX8" fmla="*/ 3714042 w 5763340"/>
              <a:gd name="connsiteY8" fmla="*/ 5749051 h 5756195"/>
              <a:gd name="connsiteX9" fmla="*/ 2377910 w 5763340"/>
              <a:gd name="connsiteY9" fmla="*/ 5756195 h 5756195"/>
              <a:gd name="connsiteX10" fmla="*/ 0 w 5763340"/>
              <a:gd name="connsiteY10" fmla="*/ 3825960 h 5756195"/>
              <a:gd name="connsiteX11" fmla="*/ 9525 w 5763340"/>
              <a:gd name="connsiteY11" fmla="*/ 2044535 h 57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3340" h="5756195">
                <a:moveTo>
                  <a:pt x="9525" y="2044535"/>
                </a:moveTo>
                <a:lnTo>
                  <a:pt x="5175" y="1284"/>
                </a:lnTo>
                <a:lnTo>
                  <a:pt x="2054060" y="0"/>
                </a:lnTo>
                <a:lnTo>
                  <a:pt x="3714042" y="0"/>
                </a:lnTo>
                <a:lnTo>
                  <a:pt x="5763340" y="311"/>
                </a:lnTo>
                <a:cubicBezTo>
                  <a:pt x="5762546" y="679338"/>
                  <a:pt x="5759371" y="1365508"/>
                  <a:pt x="5758577" y="2044535"/>
                </a:cubicBezTo>
                <a:lnTo>
                  <a:pt x="5758577" y="3704516"/>
                </a:lnTo>
                <a:lnTo>
                  <a:pt x="5759180" y="5755222"/>
                </a:lnTo>
                <a:lnTo>
                  <a:pt x="3714042" y="5749051"/>
                </a:lnTo>
                <a:lnTo>
                  <a:pt x="2377910" y="5756195"/>
                </a:lnTo>
                <a:cubicBezTo>
                  <a:pt x="1248744" y="5756195"/>
                  <a:pt x="0" y="4955126"/>
                  <a:pt x="0" y="3825960"/>
                </a:cubicBezTo>
                <a:lnTo>
                  <a:pt x="9525" y="204453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28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99" y="2022475"/>
            <a:ext cx="4178138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298" y="528034"/>
            <a:ext cx="4178138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9658" y="-5074"/>
            <a:ext cx="4322195" cy="5750091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61 w 5758165"/>
              <a:gd name="connsiteY9" fmla="*/ 5738185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50091"/>
              <a:gd name="connsiteX1" fmla="*/ 0 w 5758165"/>
              <a:gd name="connsiteY1" fmla="*/ 1284 h 5750091"/>
              <a:gd name="connsiteX2" fmla="*/ 2048885 w 5758165"/>
              <a:gd name="connsiteY2" fmla="*/ 0 h 5750091"/>
              <a:gd name="connsiteX3" fmla="*/ 3708867 w 5758165"/>
              <a:gd name="connsiteY3" fmla="*/ 0 h 5750091"/>
              <a:gd name="connsiteX4" fmla="*/ 5758165 w 5758165"/>
              <a:gd name="connsiteY4" fmla="*/ 311 h 5750091"/>
              <a:gd name="connsiteX5" fmla="*/ 5753402 w 5758165"/>
              <a:gd name="connsiteY5" fmla="*/ 2044535 h 5750091"/>
              <a:gd name="connsiteX6" fmla="*/ 5753402 w 5758165"/>
              <a:gd name="connsiteY6" fmla="*/ 3704516 h 5750091"/>
              <a:gd name="connsiteX7" fmla="*/ 3708867 w 5758165"/>
              <a:gd name="connsiteY7" fmla="*/ 5749051 h 5750091"/>
              <a:gd name="connsiteX8" fmla="*/ 2048885 w 5758165"/>
              <a:gd name="connsiteY8" fmla="*/ 5749051 h 5750091"/>
              <a:gd name="connsiteX9" fmla="*/ 6743 w 5758165"/>
              <a:gd name="connsiteY9" fmla="*/ 5750091 h 5750091"/>
              <a:gd name="connsiteX10" fmla="*/ 4350 w 5758165"/>
              <a:gd name="connsiteY10" fmla="*/ 3704516 h 5750091"/>
              <a:gd name="connsiteX11" fmla="*/ 4350 w 5758165"/>
              <a:gd name="connsiteY11" fmla="*/ 2044535 h 5750091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3194517 w 5758165"/>
              <a:gd name="connsiteY7" fmla="*/ 5763339 h 5763339"/>
              <a:gd name="connsiteX8" fmla="*/ 2048885 w 5758165"/>
              <a:gd name="connsiteY8" fmla="*/ 5749051 h 5763339"/>
              <a:gd name="connsiteX9" fmla="*/ 6743 w 5758165"/>
              <a:gd name="connsiteY9" fmla="*/ 5750091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72452"/>
              <a:gd name="connsiteY0" fmla="*/ 2044535 h 5763339"/>
              <a:gd name="connsiteX1" fmla="*/ 0 w 5772452"/>
              <a:gd name="connsiteY1" fmla="*/ 1284 h 5763339"/>
              <a:gd name="connsiteX2" fmla="*/ 2048885 w 5772452"/>
              <a:gd name="connsiteY2" fmla="*/ 0 h 5763339"/>
              <a:gd name="connsiteX3" fmla="*/ 3708867 w 5772452"/>
              <a:gd name="connsiteY3" fmla="*/ 0 h 5763339"/>
              <a:gd name="connsiteX4" fmla="*/ 5758165 w 5772452"/>
              <a:gd name="connsiteY4" fmla="*/ 311 h 5763339"/>
              <a:gd name="connsiteX5" fmla="*/ 5753402 w 5772452"/>
              <a:gd name="connsiteY5" fmla="*/ 2044535 h 5763339"/>
              <a:gd name="connsiteX6" fmla="*/ 5772452 w 5772452"/>
              <a:gd name="connsiteY6" fmla="*/ 3890254 h 5763339"/>
              <a:gd name="connsiteX7" fmla="*/ 3194517 w 5772452"/>
              <a:gd name="connsiteY7" fmla="*/ 5763339 h 5763339"/>
              <a:gd name="connsiteX8" fmla="*/ 2048885 w 5772452"/>
              <a:gd name="connsiteY8" fmla="*/ 5749051 h 5763339"/>
              <a:gd name="connsiteX9" fmla="*/ 6743 w 5772452"/>
              <a:gd name="connsiteY9" fmla="*/ 5750091 h 5763339"/>
              <a:gd name="connsiteX10" fmla="*/ 4350 w 5772452"/>
              <a:gd name="connsiteY10" fmla="*/ 3704516 h 5763339"/>
              <a:gd name="connsiteX11" fmla="*/ 4350 w 5772452"/>
              <a:gd name="connsiteY11" fmla="*/ 2044535 h 5763339"/>
              <a:gd name="connsiteX0" fmla="*/ 4350 w 5762927"/>
              <a:gd name="connsiteY0" fmla="*/ 2044535 h 5763339"/>
              <a:gd name="connsiteX1" fmla="*/ 0 w 5762927"/>
              <a:gd name="connsiteY1" fmla="*/ 1284 h 5763339"/>
              <a:gd name="connsiteX2" fmla="*/ 2048885 w 5762927"/>
              <a:gd name="connsiteY2" fmla="*/ 0 h 5763339"/>
              <a:gd name="connsiteX3" fmla="*/ 3708867 w 5762927"/>
              <a:gd name="connsiteY3" fmla="*/ 0 h 5763339"/>
              <a:gd name="connsiteX4" fmla="*/ 5758165 w 5762927"/>
              <a:gd name="connsiteY4" fmla="*/ 311 h 5763339"/>
              <a:gd name="connsiteX5" fmla="*/ 5753402 w 5762927"/>
              <a:gd name="connsiteY5" fmla="*/ 2044535 h 5763339"/>
              <a:gd name="connsiteX6" fmla="*/ 5762927 w 5762927"/>
              <a:gd name="connsiteY6" fmla="*/ 3883111 h 5763339"/>
              <a:gd name="connsiteX7" fmla="*/ 3194517 w 5762927"/>
              <a:gd name="connsiteY7" fmla="*/ 5763339 h 5763339"/>
              <a:gd name="connsiteX8" fmla="*/ 2048885 w 5762927"/>
              <a:gd name="connsiteY8" fmla="*/ 5749051 h 5763339"/>
              <a:gd name="connsiteX9" fmla="*/ 6743 w 5762927"/>
              <a:gd name="connsiteY9" fmla="*/ 5750091 h 5763339"/>
              <a:gd name="connsiteX10" fmla="*/ 4350 w 5762927"/>
              <a:gd name="connsiteY10" fmla="*/ 3704516 h 5763339"/>
              <a:gd name="connsiteX11" fmla="*/ 4350 w 5762927"/>
              <a:gd name="connsiteY11" fmla="*/ 2044535 h 5763339"/>
              <a:gd name="connsiteX0" fmla="*/ 4350 w 5762927"/>
              <a:gd name="connsiteY0" fmla="*/ 2044535 h 5750091"/>
              <a:gd name="connsiteX1" fmla="*/ 0 w 5762927"/>
              <a:gd name="connsiteY1" fmla="*/ 1284 h 5750091"/>
              <a:gd name="connsiteX2" fmla="*/ 2048885 w 5762927"/>
              <a:gd name="connsiteY2" fmla="*/ 0 h 5750091"/>
              <a:gd name="connsiteX3" fmla="*/ 3708867 w 5762927"/>
              <a:gd name="connsiteY3" fmla="*/ 0 h 5750091"/>
              <a:gd name="connsiteX4" fmla="*/ 5758165 w 5762927"/>
              <a:gd name="connsiteY4" fmla="*/ 311 h 5750091"/>
              <a:gd name="connsiteX5" fmla="*/ 5753402 w 5762927"/>
              <a:gd name="connsiteY5" fmla="*/ 2044535 h 5750091"/>
              <a:gd name="connsiteX6" fmla="*/ 5762927 w 5762927"/>
              <a:gd name="connsiteY6" fmla="*/ 3883111 h 5750091"/>
              <a:gd name="connsiteX7" fmla="*/ 3270717 w 5762927"/>
              <a:gd name="connsiteY7" fmla="*/ 5741908 h 5750091"/>
              <a:gd name="connsiteX8" fmla="*/ 2048885 w 5762927"/>
              <a:gd name="connsiteY8" fmla="*/ 5749051 h 5750091"/>
              <a:gd name="connsiteX9" fmla="*/ 6743 w 5762927"/>
              <a:gd name="connsiteY9" fmla="*/ 5750091 h 5750091"/>
              <a:gd name="connsiteX10" fmla="*/ 4350 w 5762927"/>
              <a:gd name="connsiteY10" fmla="*/ 3704516 h 5750091"/>
              <a:gd name="connsiteX11" fmla="*/ 4350 w 5762927"/>
              <a:gd name="connsiteY11" fmla="*/ 2044535 h 575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2927" h="5750091">
                <a:moveTo>
                  <a:pt x="4350" y="2044535"/>
                </a:moveTo>
                <a:lnTo>
                  <a:pt x="0" y="1284"/>
                </a:lnTo>
                <a:lnTo>
                  <a:pt x="2048885" y="0"/>
                </a:lnTo>
                <a:lnTo>
                  <a:pt x="3708867" y="0"/>
                </a:lnTo>
                <a:lnTo>
                  <a:pt x="5758165" y="311"/>
                </a:lnTo>
                <a:cubicBezTo>
                  <a:pt x="5757371" y="679338"/>
                  <a:pt x="5754196" y="1365508"/>
                  <a:pt x="5753402" y="2044535"/>
                </a:cubicBezTo>
                <a:lnTo>
                  <a:pt x="5762927" y="3883111"/>
                </a:lnTo>
                <a:cubicBezTo>
                  <a:pt x="5762927" y="5012277"/>
                  <a:pt x="4399883" y="5741908"/>
                  <a:pt x="3270717" y="5741908"/>
                </a:cubicBezTo>
                <a:lnTo>
                  <a:pt x="2048885" y="5749051"/>
                </a:lnTo>
                <a:lnTo>
                  <a:pt x="6743" y="5750091"/>
                </a:lnTo>
                <a:cubicBezTo>
                  <a:pt x="6739" y="5072201"/>
                  <a:pt x="4354" y="4382406"/>
                  <a:pt x="4350" y="3704516"/>
                </a:cubicBezTo>
                <a:lnTo>
                  <a:pt x="4350" y="2044535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0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1" y="2022475"/>
            <a:ext cx="7024922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2654622"/>
      </p:ext>
    </p:extLst>
  </p:cSld>
  <p:clrMapOvr>
    <a:masterClrMapping/>
  </p:clrMapOvr>
  <p:transition spd="med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1" y="566741"/>
            <a:ext cx="3815653" cy="4564061"/>
          </a:xfrm>
        </p:spPr>
        <p:txBody>
          <a:bodyPr anchor="ctr" anchorCtr="0"/>
          <a:lstStyle>
            <a:lvl1pPr marL="96439" indent="-96439">
              <a:lnSpc>
                <a:spcPct val="95000"/>
              </a:lnSpc>
              <a:spcBef>
                <a:spcPts val="0"/>
              </a:spcBef>
              <a:defRPr sz="1800">
                <a:solidFill>
                  <a:schemeClr val="accent1"/>
                </a:solidFill>
              </a:defRPr>
            </a:lvl1pPr>
            <a:lvl2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2pPr>
            <a:lvl3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3pPr>
            <a:lvl4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4pPr>
            <a:lvl5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31156" y="-5073"/>
            <a:ext cx="4322505" cy="5756195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70674"/>
              <a:gd name="connsiteY0" fmla="*/ 2044535 h 5749051"/>
              <a:gd name="connsiteX1" fmla="*/ 0 w 5770674"/>
              <a:gd name="connsiteY1" fmla="*/ 1284 h 5749051"/>
              <a:gd name="connsiteX2" fmla="*/ 2048885 w 5770674"/>
              <a:gd name="connsiteY2" fmla="*/ 0 h 5749051"/>
              <a:gd name="connsiteX3" fmla="*/ 3708867 w 5770674"/>
              <a:gd name="connsiteY3" fmla="*/ 0 h 5749051"/>
              <a:gd name="connsiteX4" fmla="*/ 5758165 w 5770674"/>
              <a:gd name="connsiteY4" fmla="*/ 311 h 5749051"/>
              <a:gd name="connsiteX5" fmla="*/ 5753402 w 5770674"/>
              <a:gd name="connsiteY5" fmla="*/ 2044535 h 5749051"/>
              <a:gd name="connsiteX6" fmla="*/ 5753402 w 5770674"/>
              <a:gd name="connsiteY6" fmla="*/ 3704516 h 5749051"/>
              <a:gd name="connsiteX7" fmla="*/ 5770674 w 5770674"/>
              <a:gd name="connsiteY7" fmla="*/ 5736172 h 5749051"/>
              <a:gd name="connsiteX8" fmla="*/ 3708867 w 5770674"/>
              <a:gd name="connsiteY8" fmla="*/ 5749051 h 5749051"/>
              <a:gd name="connsiteX9" fmla="*/ 2048885 w 5770674"/>
              <a:gd name="connsiteY9" fmla="*/ 5749051 h 5749051"/>
              <a:gd name="connsiteX10" fmla="*/ 4350 w 5770674"/>
              <a:gd name="connsiteY10" fmla="*/ 3704516 h 5749051"/>
              <a:gd name="connsiteX11" fmla="*/ 4350 w 5770674"/>
              <a:gd name="connsiteY11" fmla="*/ 2044535 h 5749051"/>
              <a:gd name="connsiteX0" fmla="*/ 4350 w 5758165"/>
              <a:gd name="connsiteY0" fmla="*/ 2044535 h 5755222"/>
              <a:gd name="connsiteX1" fmla="*/ 0 w 5758165"/>
              <a:gd name="connsiteY1" fmla="*/ 1284 h 5755222"/>
              <a:gd name="connsiteX2" fmla="*/ 2048885 w 5758165"/>
              <a:gd name="connsiteY2" fmla="*/ 0 h 5755222"/>
              <a:gd name="connsiteX3" fmla="*/ 3708867 w 5758165"/>
              <a:gd name="connsiteY3" fmla="*/ 0 h 5755222"/>
              <a:gd name="connsiteX4" fmla="*/ 5758165 w 5758165"/>
              <a:gd name="connsiteY4" fmla="*/ 311 h 5755222"/>
              <a:gd name="connsiteX5" fmla="*/ 5753402 w 5758165"/>
              <a:gd name="connsiteY5" fmla="*/ 2044535 h 5755222"/>
              <a:gd name="connsiteX6" fmla="*/ 5753402 w 5758165"/>
              <a:gd name="connsiteY6" fmla="*/ 3704516 h 5755222"/>
              <a:gd name="connsiteX7" fmla="*/ 5754005 w 5758165"/>
              <a:gd name="connsiteY7" fmla="*/ 5755222 h 5755222"/>
              <a:gd name="connsiteX8" fmla="*/ 3708867 w 5758165"/>
              <a:gd name="connsiteY8" fmla="*/ 5749051 h 5755222"/>
              <a:gd name="connsiteX9" fmla="*/ 2048885 w 5758165"/>
              <a:gd name="connsiteY9" fmla="*/ 5749051 h 5755222"/>
              <a:gd name="connsiteX10" fmla="*/ 4350 w 5758165"/>
              <a:gd name="connsiteY10" fmla="*/ 3704516 h 5755222"/>
              <a:gd name="connsiteX11" fmla="*/ 4350 w 5758165"/>
              <a:gd name="connsiteY11" fmla="*/ 2044535 h 5755222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13875 w 5758165"/>
              <a:gd name="connsiteY10" fmla="*/ 3740235 h 5763339"/>
              <a:gd name="connsiteX11" fmla="*/ 4350 w 5758165"/>
              <a:gd name="connsiteY11" fmla="*/ 2044535 h 5763339"/>
              <a:gd name="connsiteX0" fmla="*/ 4350 w 5758165"/>
              <a:gd name="connsiteY0" fmla="*/ 2044535 h 5756195"/>
              <a:gd name="connsiteX1" fmla="*/ 0 w 5758165"/>
              <a:gd name="connsiteY1" fmla="*/ 1284 h 5756195"/>
              <a:gd name="connsiteX2" fmla="*/ 2048885 w 5758165"/>
              <a:gd name="connsiteY2" fmla="*/ 0 h 5756195"/>
              <a:gd name="connsiteX3" fmla="*/ 3708867 w 5758165"/>
              <a:gd name="connsiteY3" fmla="*/ 0 h 5756195"/>
              <a:gd name="connsiteX4" fmla="*/ 5758165 w 5758165"/>
              <a:gd name="connsiteY4" fmla="*/ 311 h 5756195"/>
              <a:gd name="connsiteX5" fmla="*/ 5753402 w 5758165"/>
              <a:gd name="connsiteY5" fmla="*/ 2044535 h 5756195"/>
              <a:gd name="connsiteX6" fmla="*/ 5753402 w 5758165"/>
              <a:gd name="connsiteY6" fmla="*/ 3704516 h 5756195"/>
              <a:gd name="connsiteX7" fmla="*/ 5754005 w 5758165"/>
              <a:gd name="connsiteY7" fmla="*/ 5755222 h 5756195"/>
              <a:gd name="connsiteX8" fmla="*/ 3708867 w 5758165"/>
              <a:gd name="connsiteY8" fmla="*/ 5749051 h 5756195"/>
              <a:gd name="connsiteX9" fmla="*/ 2372735 w 5758165"/>
              <a:gd name="connsiteY9" fmla="*/ 5756195 h 5756195"/>
              <a:gd name="connsiteX10" fmla="*/ 13875 w 5758165"/>
              <a:gd name="connsiteY10" fmla="*/ 3740235 h 5756195"/>
              <a:gd name="connsiteX11" fmla="*/ 4350 w 5758165"/>
              <a:gd name="connsiteY11" fmla="*/ 2044535 h 5756195"/>
              <a:gd name="connsiteX0" fmla="*/ 9525 w 5763340"/>
              <a:gd name="connsiteY0" fmla="*/ 2044535 h 5756195"/>
              <a:gd name="connsiteX1" fmla="*/ 5175 w 5763340"/>
              <a:gd name="connsiteY1" fmla="*/ 1284 h 5756195"/>
              <a:gd name="connsiteX2" fmla="*/ 2054060 w 5763340"/>
              <a:gd name="connsiteY2" fmla="*/ 0 h 5756195"/>
              <a:gd name="connsiteX3" fmla="*/ 3714042 w 5763340"/>
              <a:gd name="connsiteY3" fmla="*/ 0 h 5756195"/>
              <a:gd name="connsiteX4" fmla="*/ 5763340 w 5763340"/>
              <a:gd name="connsiteY4" fmla="*/ 311 h 5756195"/>
              <a:gd name="connsiteX5" fmla="*/ 5758577 w 5763340"/>
              <a:gd name="connsiteY5" fmla="*/ 2044535 h 5756195"/>
              <a:gd name="connsiteX6" fmla="*/ 5758577 w 5763340"/>
              <a:gd name="connsiteY6" fmla="*/ 3704516 h 5756195"/>
              <a:gd name="connsiteX7" fmla="*/ 5759180 w 5763340"/>
              <a:gd name="connsiteY7" fmla="*/ 5755222 h 5756195"/>
              <a:gd name="connsiteX8" fmla="*/ 3714042 w 5763340"/>
              <a:gd name="connsiteY8" fmla="*/ 5749051 h 5756195"/>
              <a:gd name="connsiteX9" fmla="*/ 2377910 w 5763340"/>
              <a:gd name="connsiteY9" fmla="*/ 5756195 h 5756195"/>
              <a:gd name="connsiteX10" fmla="*/ 0 w 5763340"/>
              <a:gd name="connsiteY10" fmla="*/ 3825960 h 5756195"/>
              <a:gd name="connsiteX11" fmla="*/ 9525 w 5763340"/>
              <a:gd name="connsiteY11" fmla="*/ 2044535 h 57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3340" h="5756195">
                <a:moveTo>
                  <a:pt x="9525" y="2044535"/>
                </a:moveTo>
                <a:lnTo>
                  <a:pt x="5175" y="1284"/>
                </a:lnTo>
                <a:lnTo>
                  <a:pt x="2054060" y="0"/>
                </a:lnTo>
                <a:lnTo>
                  <a:pt x="3714042" y="0"/>
                </a:lnTo>
                <a:lnTo>
                  <a:pt x="5763340" y="311"/>
                </a:lnTo>
                <a:cubicBezTo>
                  <a:pt x="5762546" y="679338"/>
                  <a:pt x="5759371" y="1365508"/>
                  <a:pt x="5758577" y="2044535"/>
                </a:cubicBezTo>
                <a:lnTo>
                  <a:pt x="5758577" y="3704516"/>
                </a:lnTo>
                <a:lnTo>
                  <a:pt x="5759180" y="5755222"/>
                </a:lnTo>
                <a:lnTo>
                  <a:pt x="3714042" y="5749051"/>
                </a:lnTo>
                <a:lnTo>
                  <a:pt x="2377910" y="5756195"/>
                </a:lnTo>
                <a:cubicBezTo>
                  <a:pt x="1248744" y="5756195"/>
                  <a:pt x="0" y="4955126"/>
                  <a:pt x="0" y="3825960"/>
                </a:cubicBezTo>
                <a:lnTo>
                  <a:pt x="9525" y="204453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73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785" y="566741"/>
            <a:ext cx="3815653" cy="4564061"/>
          </a:xfrm>
        </p:spPr>
        <p:txBody>
          <a:bodyPr anchor="ctr" anchorCtr="0"/>
          <a:lstStyle>
            <a:lvl1pPr marL="96439" indent="-96439">
              <a:lnSpc>
                <a:spcPct val="95000"/>
              </a:lnSpc>
              <a:spcBef>
                <a:spcPts val="0"/>
              </a:spcBef>
              <a:defRPr sz="1800">
                <a:solidFill>
                  <a:schemeClr val="accent1"/>
                </a:solidFill>
              </a:defRPr>
            </a:lvl1pPr>
            <a:lvl2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2pPr>
            <a:lvl3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3pPr>
            <a:lvl4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4pPr>
            <a:lvl5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9658" y="-5074"/>
            <a:ext cx="4322195" cy="5750091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61 w 5758165"/>
              <a:gd name="connsiteY9" fmla="*/ 5738185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50091"/>
              <a:gd name="connsiteX1" fmla="*/ 0 w 5758165"/>
              <a:gd name="connsiteY1" fmla="*/ 1284 h 5750091"/>
              <a:gd name="connsiteX2" fmla="*/ 2048885 w 5758165"/>
              <a:gd name="connsiteY2" fmla="*/ 0 h 5750091"/>
              <a:gd name="connsiteX3" fmla="*/ 3708867 w 5758165"/>
              <a:gd name="connsiteY3" fmla="*/ 0 h 5750091"/>
              <a:gd name="connsiteX4" fmla="*/ 5758165 w 5758165"/>
              <a:gd name="connsiteY4" fmla="*/ 311 h 5750091"/>
              <a:gd name="connsiteX5" fmla="*/ 5753402 w 5758165"/>
              <a:gd name="connsiteY5" fmla="*/ 2044535 h 5750091"/>
              <a:gd name="connsiteX6" fmla="*/ 5753402 w 5758165"/>
              <a:gd name="connsiteY6" fmla="*/ 3704516 h 5750091"/>
              <a:gd name="connsiteX7" fmla="*/ 3708867 w 5758165"/>
              <a:gd name="connsiteY7" fmla="*/ 5749051 h 5750091"/>
              <a:gd name="connsiteX8" fmla="*/ 2048885 w 5758165"/>
              <a:gd name="connsiteY8" fmla="*/ 5749051 h 5750091"/>
              <a:gd name="connsiteX9" fmla="*/ 6743 w 5758165"/>
              <a:gd name="connsiteY9" fmla="*/ 5750091 h 5750091"/>
              <a:gd name="connsiteX10" fmla="*/ 4350 w 5758165"/>
              <a:gd name="connsiteY10" fmla="*/ 3704516 h 5750091"/>
              <a:gd name="connsiteX11" fmla="*/ 4350 w 5758165"/>
              <a:gd name="connsiteY11" fmla="*/ 2044535 h 5750091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3194517 w 5758165"/>
              <a:gd name="connsiteY7" fmla="*/ 5763339 h 5763339"/>
              <a:gd name="connsiteX8" fmla="*/ 2048885 w 5758165"/>
              <a:gd name="connsiteY8" fmla="*/ 5749051 h 5763339"/>
              <a:gd name="connsiteX9" fmla="*/ 6743 w 5758165"/>
              <a:gd name="connsiteY9" fmla="*/ 5750091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72452"/>
              <a:gd name="connsiteY0" fmla="*/ 2044535 h 5763339"/>
              <a:gd name="connsiteX1" fmla="*/ 0 w 5772452"/>
              <a:gd name="connsiteY1" fmla="*/ 1284 h 5763339"/>
              <a:gd name="connsiteX2" fmla="*/ 2048885 w 5772452"/>
              <a:gd name="connsiteY2" fmla="*/ 0 h 5763339"/>
              <a:gd name="connsiteX3" fmla="*/ 3708867 w 5772452"/>
              <a:gd name="connsiteY3" fmla="*/ 0 h 5763339"/>
              <a:gd name="connsiteX4" fmla="*/ 5758165 w 5772452"/>
              <a:gd name="connsiteY4" fmla="*/ 311 h 5763339"/>
              <a:gd name="connsiteX5" fmla="*/ 5753402 w 5772452"/>
              <a:gd name="connsiteY5" fmla="*/ 2044535 h 5763339"/>
              <a:gd name="connsiteX6" fmla="*/ 5772452 w 5772452"/>
              <a:gd name="connsiteY6" fmla="*/ 3890254 h 5763339"/>
              <a:gd name="connsiteX7" fmla="*/ 3194517 w 5772452"/>
              <a:gd name="connsiteY7" fmla="*/ 5763339 h 5763339"/>
              <a:gd name="connsiteX8" fmla="*/ 2048885 w 5772452"/>
              <a:gd name="connsiteY8" fmla="*/ 5749051 h 5763339"/>
              <a:gd name="connsiteX9" fmla="*/ 6743 w 5772452"/>
              <a:gd name="connsiteY9" fmla="*/ 5750091 h 5763339"/>
              <a:gd name="connsiteX10" fmla="*/ 4350 w 5772452"/>
              <a:gd name="connsiteY10" fmla="*/ 3704516 h 5763339"/>
              <a:gd name="connsiteX11" fmla="*/ 4350 w 5772452"/>
              <a:gd name="connsiteY11" fmla="*/ 2044535 h 5763339"/>
              <a:gd name="connsiteX0" fmla="*/ 4350 w 5762927"/>
              <a:gd name="connsiteY0" fmla="*/ 2044535 h 5763339"/>
              <a:gd name="connsiteX1" fmla="*/ 0 w 5762927"/>
              <a:gd name="connsiteY1" fmla="*/ 1284 h 5763339"/>
              <a:gd name="connsiteX2" fmla="*/ 2048885 w 5762927"/>
              <a:gd name="connsiteY2" fmla="*/ 0 h 5763339"/>
              <a:gd name="connsiteX3" fmla="*/ 3708867 w 5762927"/>
              <a:gd name="connsiteY3" fmla="*/ 0 h 5763339"/>
              <a:gd name="connsiteX4" fmla="*/ 5758165 w 5762927"/>
              <a:gd name="connsiteY4" fmla="*/ 311 h 5763339"/>
              <a:gd name="connsiteX5" fmla="*/ 5753402 w 5762927"/>
              <a:gd name="connsiteY5" fmla="*/ 2044535 h 5763339"/>
              <a:gd name="connsiteX6" fmla="*/ 5762927 w 5762927"/>
              <a:gd name="connsiteY6" fmla="*/ 3883111 h 5763339"/>
              <a:gd name="connsiteX7" fmla="*/ 3194517 w 5762927"/>
              <a:gd name="connsiteY7" fmla="*/ 5763339 h 5763339"/>
              <a:gd name="connsiteX8" fmla="*/ 2048885 w 5762927"/>
              <a:gd name="connsiteY8" fmla="*/ 5749051 h 5763339"/>
              <a:gd name="connsiteX9" fmla="*/ 6743 w 5762927"/>
              <a:gd name="connsiteY9" fmla="*/ 5750091 h 5763339"/>
              <a:gd name="connsiteX10" fmla="*/ 4350 w 5762927"/>
              <a:gd name="connsiteY10" fmla="*/ 3704516 h 5763339"/>
              <a:gd name="connsiteX11" fmla="*/ 4350 w 5762927"/>
              <a:gd name="connsiteY11" fmla="*/ 2044535 h 5763339"/>
              <a:gd name="connsiteX0" fmla="*/ 4350 w 5762927"/>
              <a:gd name="connsiteY0" fmla="*/ 2044535 h 5750091"/>
              <a:gd name="connsiteX1" fmla="*/ 0 w 5762927"/>
              <a:gd name="connsiteY1" fmla="*/ 1284 h 5750091"/>
              <a:gd name="connsiteX2" fmla="*/ 2048885 w 5762927"/>
              <a:gd name="connsiteY2" fmla="*/ 0 h 5750091"/>
              <a:gd name="connsiteX3" fmla="*/ 3708867 w 5762927"/>
              <a:gd name="connsiteY3" fmla="*/ 0 h 5750091"/>
              <a:gd name="connsiteX4" fmla="*/ 5758165 w 5762927"/>
              <a:gd name="connsiteY4" fmla="*/ 311 h 5750091"/>
              <a:gd name="connsiteX5" fmla="*/ 5753402 w 5762927"/>
              <a:gd name="connsiteY5" fmla="*/ 2044535 h 5750091"/>
              <a:gd name="connsiteX6" fmla="*/ 5762927 w 5762927"/>
              <a:gd name="connsiteY6" fmla="*/ 3883111 h 5750091"/>
              <a:gd name="connsiteX7" fmla="*/ 3270717 w 5762927"/>
              <a:gd name="connsiteY7" fmla="*/ 5741908 h 5750091"/>
              <a:gd name="connsiteX8" fmla="*/ 2048885 w 5762927"/>
              <a:gd name="connsiteY8" fmla="*/ 5749051 h 5750091"/>
              <a:gd name="connsiteX9" fmla="*/ 6743 w 5762927"/>
              <a:gd name="connsiteY9" fmla="*/ 5750091 h 5750091"/>
              <a:gd name="connsiteX10" fmla="*/ 4350 w 5762927"/>
              <a:gd name="connsiteY10" fmla="*/ 3704516 h 5750091"/>
              <a:gd name="connsiteX11" fmla="*/ 4350 w 5762927"/>
              <a:gd name="connsiteY11" fmla="*/ 2044535 h 575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2927" h="5750091">
                <a:moveTo>
                  <a:pt x="4350" y="2044535"/>
                </a:moveTo>
                <a:lnTo>
                  <a:pt x="0" y="1284"/>
                </a:lnTo>
                <a:lnTo>
                  <a:pt x="2048885" y="0"/>
                </a:lnTo>
                <a:lnTo>
                  <a:pt x="3708867" y="0"/>
                </a:lnTo>
                <a:lnTo>
                  <a:pt x="5758165" y="311"/>
                </a:lnTo>
                <a:cubicBezTo>
                  <a:pt x="5757371" y="679338"/>
                  <a:pt x="5754196" y="1365508"/>
                  <a:pt x="5753402" y="2044535"/>
                </a:cubicBezTo>
                <a:lnTo>
                  <a:pt x="5762927" y="3883111"/>
                </a:lnTo>
                <a:cubicBezTo>
                  <a:pt x="5762927" y="5012277"/>
                  <a:pt x="4399883" y="5741908"/>
                  <a:pt x="3270717" y="5741908"/>
                </a:cubicBezTo>
                <a:lnTo>
                  <a:pt x="2048885" y="5749051"/>
                </a:lnTo>
                <a:lnTo>
                  <a:pt x="6743" y="5750091"/>
                </a:lnTo>
                <a:cubicBezTo>
                  <a:pt x="6739" y="5072201"/>
                  <a:pt x="4354" y="4382406"/>
                  <a:pt x="4350" y="3704516"/>
                </a:cubicBezTo>
                <a:lnTo>
                  <a:pt x="4350" y="2044535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51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-1" y="-2382"/>
            <a:ext cx="8808321" cy="5780700"/>
          </a:xfrm>
          <a:custGeom>
            <a:avLst/>
            <a:gdLst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1397894 w 11745914"/>
              <a:gd name="connsiteY8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23864 w 11745914"/>
              <a:gd name="connsiteY8" fmla="*/ 395288 h 5760000"/>
              <a:gd name="connsiteX9" fmla="*/ 1397894 w 11745914"/>
              <a:gd name="connsiteY9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23864 w 11745914"/>
              <a:gd name="connsiteY8" fmla="*/ 395288 h 5760000"/>
              <a:gd name="connsiteX9" fmla="*/ 1397894 w 11745914"/>
              <a:gd name="connsiteY9" fmla="*/ 0 h 5760000"/>
              <a:gd name="connsiteX0" fmla="*/ 1483623 w 11831643"/>
              <a:gd name="connsiteY0" fmla="*/ 86592 h 5846592"/>
              <a:gd name="connsiteX1" fmla="*/ 11831643 w 11831643"/>
              <a:gd name="connsiteY1" fmla="*/ 86592 h 5846592"/>
              <a:gd name="connsiteX2" fmla="*/ 11831643 w 11831643"/>
              <a:gd name="connsiteY2" fmla="*/ 86592 h 5846592"/>
              <a:gd name="connsiteX3" fmla="*/ 11831643 w 11831643"/>
              <a:gd name="connsiteY3" fmla="*/ 4448698 h 5846592"/>
              <a:gd name="connsiteX4" fmla="*/ 10433749 w 11831643"/>
              <a:gd name="connsiteY4" fmla="*/ 5846592 h 5846592"/>
              <a:gd name="connsiteX5" fmla="*/ 85729 w 11831643"/>
              <a:gd name="connsiteY5" fmla="*/ 5846592 h 5846592"/>
              <a:gd name="connsiteX6" fmla="*/ 85729 w 11831643"/>
              <a:gd name="connsiteY6" fmla="*/ 5846592 h 5846592"/>
              <a:gd name="connsiteX7" fmla="*/ 85729 w 11831643"/>
              <a:gd name="connsiteY7" fmla="*/ 1484486 h 5846592"/>
              <a:gd name="connsiteX8" fmla="*/ 90493 w 11831643"/>
              <a:gd name="connsiteY8" fmla="*/ 91355 h 5846592"/>
              <a:gd name="connsiteX9" fmla="*/ 1483623 w 11831643"/>
              <a:gd name="connsiteY9" fmla="*/ 86592 h 5846592"/>
              <a:gd name="connsiteX0" fmla="*/ 1483623 w 11831643"/>
              <a:gd name="connsiteY0" fmla="*/ 0 h 5760000"/>
              <a:gd name="connsiteX1" fmla="*/ 11831643 w 11831643"/>
              <a:gd name="connsiteY1" fmla="*/ 0 h 5760000"/>
              <a:gd name="connsiteX2" fmla="*/ 11831643 w 11831643"/>
              <a:gd name="connsiteY2" fmla="*/ 0 h 5760000"/>
              <a:gd name="connsiteX3" fmla="*/ 11831643 w 11831643"/>
              <a:gd name="connsiteY3" fmla="*/ 4362106 h 5760000"/>
              <a:gd name="connsiteX4" fmla="*/ 10433749 w 11831643"/>
              <a:gd name="connsiteY4" fmla="*/ 5760000 h 5760000"/>
              <a:gd name="connsiteX5" fmla="*/ 85729 w 11831643"/>
              <a:gd name="connsiteY5" fmla="*/ 5760000 h 5760000"/>
              <a:gd name="connsiteX6" fmla="*/ 85729 w 11831643"/>
              <a:gd name="connsiteY6" fmla="*/ 5760000 h 5760000"/>
              <a:gd name="connsiteX7" fmla="*/ 85729 w 11831643"/>
              <a:gd name="connsiteY7" fmla="*/ 1397894 h 5760000"/>
              <a:gd name="connsiteX8" fmla="*/ 90493 w 11831643"/>
              <a:gd name="connsiteY8" fmla="*/ 4763 h 5760000"/>
              <a:gd name="connsiteX9" fmla="*/ 1483623 w 11831643"/>
              <a:gd name="connsiteY9" fmla="*/ 0 h 5760000"/>
              <a:gd name="connsiteX0" fmla="*/ 1397894 w 11745914"/>
              <a:gd name="connsiteY0" fmla="*/ 0 h 5760000"/>
              <a:gd name="connsiteX1" fmla="*/ 11745914 w 11745914"/>
              <a:gd name="connsiteY1" fmla="*/ 0 h 5760000"/>
              <a:gd name="connsiteX2" fmla="*/ 11745914 w 11745914"/>
              <a:gd name="connsiteY2" fmla="*/ 0 h 5760000"/>
              <a:gd name="connsiteX3" fmla="*/ 11745914 w 11745914"/>
              <a:gd name="connsiteY3" fmla="*/ 4362106 h 5760000"/>
              <a:gd name="connsiteX4" fmla="*/ 10348020 w 11745914"/>
              <a:gd name="connsiteY4" fmla="*/ 5760000 h 5760000"/>
              <a:gd name="connsiteX5" fmla="*/ 0 w 11745914"/>
              <a:gd name="connsiteY5" fmla="*/ 5760000 h 5760000"/>
              <a:gd name="connsiteX6" fmla="*/ 0 w 11745914"/>
              <a:gd name="connsiteY6" fmla="*/ 5760000 h 5760000"/>
              <a:gd name="connsiteX7" fmla="*/ 0 w 11745914"/>
              <a:gd name="connsiteY7" fmla="*/ 1397894 h 5760000"/>
              <a:gd name="connsiteX8" fmla="*/ 4764 w 11745914"/>
              <a:gd name="connsiteY8" fmla="*/ 4763 h 5760000"/>
              <a:gd name="connsiteX9" fmla="*/ 1397894 w 11745914"/>
              <a:gd name="connsiteY9" fmla="*/ 0 h 5760000"/>
              <a:gd name="connsiteX0" fmla="*/ 1397894 w 11745914"/>
              <a:gd name="connsiteY0" fmla="*/ 2381 h 5762381"/>
              <a:gd name="connsiteX1" fmla="*/ 11745914 w 11745914"/>
              <a:gd name="connsiteY1" fmla="*/ 2381 h 5762381"/>
              <a:gd name="connsiteX2" fmla="*/ 11745914 w 11745914"/>
              <a:gd name="connsiteY2" fmla="*/ 2381 h 5762381"/>
              <a:gd name="connsiteX3" fmla="*/ 11745914 w 11745914"/>
              <a:gd name="connsiteY3" fmla="*/ 4364487 h 5762381"/>
              <a:gd name="connsiteX4" fmla="*/ 10348020 w 11745914"/>
              <a:gd name="connsiteY4" fmla="*/ 5762381 h 5762381"/>
              <a:gd name="connsiteX5" fmla="*/ 0 w 11745914"/>
              <a:gd name="connsiteY5" fmla="*/ 5762381 h 5762381"/>
              <a:gd name="connsiteX6" fmla="*/ 0 w 11745914"/>
              <a:gd name="connsiteY6" fmla="*/ 5762381 h 5762381"/>
              <a:gd name="connsiteX7" fmla="*/ 0 w 11745914"/>
              <a:gd name="connsiteY7" fmla="*/ 1400275 h 5762381"/>
              <a:gd name="connsiteX8" fmla="*/ 2382 w 11745914"/>
              <a:gd name="connsiteY8" fmla="*/ 0 h 5762381"/>
              <a:gd name="connsiteX9" fmla="*/ 1397894 w 11745914"/>
              <a:gd name="connsiteY9" fmla="*/ 2381 h 5762381"/>
              <a:gd name="connsiteX0" fmla="*/ 1397894 w 11745914"/>
              <a:gd name="connsiteY0" fmla="*/ 2381 h 5762381"/>
              <a:gd name="connsiteX1" fmla="*/ 11745914 w 11745914"/>
              <a:gd name="connsiteY1" fmla="*/ 2381 h 5762381"/>
              <a:gd name="connsiteX2" fmla="*/ 11745914 w 11745914"/>
              <a:gd name="connsiteY2" fmla="*/ 2381 h 5762381"/>
              <a:gd name="connsiteX3" fmla="*/ 11745914 w 11745914"/>
              <a:gd name="connsiteY3" fmla="*/ 2440437 h 5762381"/>
              <a:gd name="connsiteX4" fmla="*/ 10348020 w 11745914"/>
              <a:gd name="connsiteY4" fmla="*/ 5762381 h 5762381"/>
              <a:gd name="connsiteX5" fmla="*/ 0 w 11745914"/>
              <a:gd name="connsiteY5" fmla="*/ 5762381 h 5762381"/>
              <a:gd name="connsiteX6" fmla="*/ 0 w 11745914"/>
              <a:gd name="connsiteY6" fmla="*/ 5762381 h 5762381"/>
              <a:gd name="connsiteX7" fmla="*/ 0 w 11745914"/>
              <a:gd name="connsiteY7" fmla="*/ 1400275 h 5762381"/>
              <a:gd name="connsiteX8" fmla="*/ 2382 w 11745914"/>
              <a:gd name="connsiteY8" fmla="*/ 0 h 5762381"/>
              <a:gd name="connsiteX9" fmla="*/ 1397894 w 11745914"/>
              <a:gd name="connsiteY9" fmla="*/ 2381 h 5762381"/>
              <a:gd name="connsiteX0" fmla="*/ 1397894 w 11745914"/>
              <a:gd name="connsiteY0" fmla="*/ 2381 h 5781431"/>
              <a:gd name="connsiteX1" fmla="*/ 11745914 w 11745914"/>
              <a:gd name="connsiteY1" fmla="*/ 2381 h 5781431"/>
              <a:gd name="connsiteX2" fmla="*/ 11745914 w 11745914"/>
              <a:gd name="connsiteY2" fmla="*/ 2381 h 5781431"/>
              <a:gd name="connsiteX3" fmla="*/ 11745914 w 11745914"/>
              <a:gd name="connsiteY3" fmla="*/ 2440437 h 5781431"/>
              <a:gd name="connsiteX4" fmla="*/ 7795320 w 11745914"/>
              <a:gd name="connsiteY4" fmla="*/ 5781431 h 5781431"/>
              <a:gd name="connsiteX5" fmla="*/ 0 w 11745914"/>
              <a:gd name="connsiteY5" fmla="*/ 5762381 h 5781431"/>
              <a:gd name="connsiteX6" fmla="*/ 0 w 11745914"/>
              <a:gd name="connsiteY6" fmla="*/ 5762381 h 5781431"/>
              <a:gd name="connsiteX7" fmla="*/ 0 w 11745914"/>
              <a:gd name="connsiteY7" fmla="*/ 1400275 h 5781431"/>
              <a:gd name="connsiteX8" fmla="*/ 2382 w 11745914"/>
              <a:gd name="connsiteY8" fmla="*/ 0 h 5781431"/>
              <a:gd name="connsiteX9" fmla="*/ 1397894 w 11745914"/>
              <a:gd name="connsiteY9" fmla="*/ 2381 h 5781431"/>
              <a:gd name="connsiteX0" fmla="*/ 1397894 w 11745914"/>
              <a:gd name="connsiteY0" fmla="*/ 2381 h 5781431"/>
              <a:gd name="connsiteX1" fmla="*/ 11745914 w 11745914"/>
              <a:gd name="connsiteY1" fmla="*/ 2381 h 5781431"/>
              <a:gd name="connsiteX2" fmla="*/ 11745914 w 11745914"/>
              <a:gd name="connsiteY2" fmla="*/ 2381 h 5781431"/>
              <a:gd name="connsiteX3" fmla="*/ 11745914 w 11745914"/>
              <a:gd name="connsiteY3" fmla="*/ 2440437 h 5781431"/>
              <a:gd name="connsiteX4" fmla="*/ 7795320 w 11745914"/>
              <a:gd name="connsiteY4" fmla="*/ 5781431 h 5781431"/>
              <a:gd name="connsiteX5" fmla="*/ 0 w 11745914"/>
              <a:gd name="connsiteY5" fmla="*/ 5762381 h 5781431"/>
              <a:gd name="connsiteX6" fmla="*/ 0 w 11745914"/>
              <a:gd name="connsiteY6" fmla="*/ 5762381 h 5781431"/>
              <a:gd name="connsiteX7" fmla="*/ 0 w 11745914"/>
              <a:gd name="connsiteY7" fmla="*/ 1400275 h 5781431"/>
              <a:gd name="connsiteX8" fmla="*/ 2382 w 11745914"/>
              <a:gd name="connsiteY8" fmla="*/ 0 h 5781431"/>
              <a:gd name="connsiteX9" fmla="*/ 1397894 w 11745914"/>
              <a:gd name="connsiteY9" fmla="*/ 2381 h 57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45914" h="5781431">
                <a:moveTo>
                  <a:pt x="1397894" y="2381"/>
                </a:moveTo>
                <a:lnTo>
                  <a:pt x="11745914" y="2381"/>
                </a:lnTo>
                <a:lnTo>
                  <a:pt x="11745914" y="2381"/>
                </a:lnTo>
                <a:lnTo>
                  <a:pt x="11745914" y="2440437"/>
                </a:lnTo>
                <a:cubicBezTo>
                  <a:pt x="11745914" y="3212473"/>
                  <a:pt x="10529506" y="5781431"/>
                  <a:pt x="7795320" y="5781431"/>
                </a:cubicBezTo>
                <a:lnTo>
                  <a:pt x="0" y="5762381"/>
                </a:lnTo>
                <a:lnTo>
                  <a:pt x="0" y="5762381"/>
                </a:lnTo>
                <a:lnTo>
                  <a:pt x="0" y="1400275"/>
                </a:lnTo>
                <a:lnTo>
                  <a:pt x="2382" y="0"/>
                </a:lnTo>
                <a:lnTo>
                  <a:pt x="1397894" y="2381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77900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Title, Text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295" y="2022475"/>
            <a:ext cx="4173141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4" y="528034"/>
            <a:ext cx="7028260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47662" y="2029075"/>
            <a:ext cx="3593402" cy="3593401"/>
          </a:xfrm>
          <a:prstGeom prst="roundRect">
            <a:avLst>
              <a:gd name="adj" fmla="val 2548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25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2022475"/>
            <a:ext cx="4173141" cy="36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97" y="528034"/>
            <a:ext cx="7019927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216034" y="2029075"/>
            <a:ext cx="3593402" cy="3593401"/>
          </a:xfrm>
          <a:prstGeom prst="roundRect">
            <a:avLst>
              <a:gd name="adj" fmla="val 2548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88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EC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1701000"/>
            <a:ext cx="7024923" cy="3600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5" t="16451"/>
          <a:stretch/>
        </p:blipFill>
        <p:spPr>
          <a:xfrm>
            <a:off x="0" y="1"/>
            <a:ext cx="4707066" cy="12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87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AD11-B37F-49CE-A271-259CFDDDB0BC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15787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4E0-F9DB-4A14-89F2-854CF7BC37F7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  <a:endParaRPr lang="en-GB" dirty="0">
              <a:solidFill>
                <a:srgbClr val="264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0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99" y="2022475"/>
            <a:ext cx="4050000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7024923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636295" y="2022475"/>
            <a:ext cx="4173141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10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1" y="2022475"/>
            <a:ext cx="4178138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01" y="528034"/>
            <a:ext cx="4178138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31156" y="-5073"/>
            <a:ext cx="4322505" cy="5756195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70674"/>
              <a:gd name="connsiteY0" fmla="*/ 2044535 h 5749051"/>
              <a:gd name="connsiteX1" fmla="*/ 0 w 5770674"/>
              <a:gd name="connsiteY1" fmla="*/ 1284 h 5749051"/>
              <a:gd name="connsiteX2" fmla="*/ 2048885 w 5770674"/>
              <a:gd name="connsiteY2" fmla="*/ 0 h 5749051"/>
              <a:gd name="connsiteX3" fmla="*/ 3708867 w 5770674"/>
              <a:gd name="connsiteY3" fmla="*/ 0 h 5749051"/>
              <a:gd name="connsiteX4" fmla="*/ 5758165 w 5770674"/>
              <a:gd name="connsiteY4" fmla="*/ 311 h 5749051"/>
              <a:gd name="connsiteX5" fmla="*/ 5753402 w 5770674"/>
              <a:gd name="connsiteY5" fmla="*/ 2044535 h 5749051"/>
              <a:gd name="connsiteX6" fmla="*/ 5753402 w 5770674"/>
              <a:gd name="connsiteY6" fmla="*/ 3704516 h 5749051"/>
              <a:gd name="connsiteX7" fmla="*/ 5770674 w 5770674"/>
              <a:gd name="connsiteY7" fmla="*/ 5736172 h 5749051"/>
              <a:gd name="connsiteX8" fmla="*/ 3708867 w 5770674"/>
              <a:gd name="connsiteY8" fmla="*/ 5749051 h 5749051"/>
              <a:gd name="connsiteX9" fmla="*/ 2048885 w 5770674"/>
              <a:gd name="connsiteY9" fmla="*/ 5749051 h 5749051"/>
              <a:gd name="connsiteX10" fmla="*/ 4350 w 5770674"/>
              <a:gd name="connsiteY10" fmla="*/ 3704516 h 5749051"/>
              <a:gd name="connsiteX11" fmla="*/ 4350 w 5770674"/>
              <a:gd name="connsiteY11" fmla="*/ 2044535 h 5749051"/>
              <a:gd name="connsiteX0" fmla="*/ 4350 w 5758165"/>
              <a:gd name="connsiteY0" fmla="*/ 2044535 h 5755222"/>
              <a:gd name="connsiteX1" fmla="*/ 0 w 5758165"/>
              <a:gd name="connsiteY1" fmla="*/ 1284 h 5755222"/>
              <a:gd name="connsiteX2" fmla="*/ 2048885 w 5758165"/>
              <a:gd name="connsiteY2" fmla="*/ 0 h 5755222"/>
              <a:gd name="connsiteX3" fmla="*/ 3708867 w 5758165"/>
              <a:gd name="connsiteY3" fmla="*/ 0 h 5755222"/>
              <a:gd name="connsiteX4" fmla="*/ 5758165 w 5758165"/>
              <a:gd name="connsiteY4" fmla="*/ 311 h 5755222"/>
              <a:gd name="connsiteX5" fmla="*/ 5753402 w 5758165"/>
              <a:gd name="connsiteY5" fmla="*/ 2044535 h 5755222"/>
              <a:gd name="connsiteX6" fmla="*/ 5753402 w 5758165"/>
              <a:gd name="connsiteY6" fmla="*/ 3704516 h 5755222"/>
              <a:gd name="connsiteX7" fmla="*/ 5754005 w 5758165"/>
              <a:gd name="connsiteY7" fmla="*/ 5755222 h 5755222"/>
              <a:gd name="connsiteX8" fmla="*/ 3708867 w 5758165"/>
              <a:gd name="connsiteY8" fmla="*/ 5749051 h 5755222"/>
              <a:gd name="connsiteX9" fmla="*/ 2048885 w 5758165"/>
              <a:gd name="connsiteY9" fmla="*/ 5749051 h 5755222"/>
              <a:gd name="connsiteX10" fmla="*/ 4350 w 5758165"/>
              <a:gd name="connsiteY10" fmla="*/ 3704516 h 5755222"/>
              <a:gd name="connsiteX11" fmla="*/ 4350 w 5758165"/>
              <a:gd name="connsiteY11" fmla="*/ 2044535 h 5755222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13875 w 5758165"/>
              <a:gd name="connsiteY10" fmla="*/ 3740235 h 5763339"/>
              <a:gd name="connsiteX11" fmla="*/ 4350 w 5758165"/>
              <a:gd name="connsiteY11" fmla="*/ 2044535 h 5763339"/>
              <a:gd name="connsiteX0" fmla="*/ 4350 w 5758165"/>
              <a:gd name="connsiteY0" fmla="*/ 2044535 h 5756195"/>
              <a:gd name="connsiteX1" fmla="*/ 0 w 5758165"/>
              <a:gd name="connsiteY1" fmla="*/ 1284 h 5756195"/>
              <a:gd name="connsiteX2" fmla="*/ 2048885 w 5758165"/>
              <a:gd name="connsiteY2" fmla="*/ 0 h 5756195"/>
              <a:gd name="connsiteX3" fmla="*/ 3708867 w 5758165"/>
              <a:gd name="connsiteY3" fmla="*/ 0 h 5756195"/>
              <a:gd name="connsiteX4" fmla="*/ 5758165 w 5758165"/>
              <a:gd name="connsiteY4" fmla="*/ 311 h 5756195"/>
              <a:gd name="connsiteX5" fmla="*/ 5753402 w 5758165"/>
              <a:gd name="connsiteY5" fmla="*/ 2044535 h 5756195"/>
              <a:gd name="connsiteX6" fmla="*/ 5753402 w 5758165"/>
              <a:gd name="connsiteY6" fmla="*/ 3704516 h 5756195"/>
              <a:gd name="connsiteX7" fmla="*/ 5754005 w 5758165"/>
              <a:gd name="connsiteY7" fmla="*/ 5755222 h 5756195"/>
              <a:gd name="connsiteX8" fmla="*/ 3708867 w 5758165"/>
              <a:gd name="connsiteY8" fmla="*/ 5749051 h 5756195"/>
              <a:gd name="connsiteX9" fmla="*/ 2372735 w 5758165"/>
              <a:gd name="connsiteY9" fmla="*/ 5756195 h 5756195"/>
              <a:gd name="connsiteX10" fmla="*/ 13875 w 5758165"/>
              <a:gd name="connsiteY10" fmla="*/ 3740235 h 5756195"/>
              <a:gd name="connsiteX11" fmla="*/ 4350 w 5758165"/>
              <a:gd name="connsiteY11" fmla="*/ 2044535 h 5756195"/>
              <a:gd name="connsiteX0" fmla="*/ 9525 w 5763340"/>
              <a:gd name="connsiteY0" fmla="*/ 2044535 h 5756195"/>
              <a:gd name="connsiteX1" fmla="*/ 5175 w 5763340"/>
              <a:gd name="connsiteY1" fmla="*/ 1284 h 5756195"/>
              <a:gd name="connsiteX2" fmla="*/ 2054060 w 5763340"/>
              <a:gd name="connsiteY2" fmla="*/ 0 h 5756195"/>
              <a:gd name="connsiteX3" fmla="*/ 3714042 w 5763340"/>
              <a:gd name="connsiteY3" fmla="*/ 0 h 5756195"/>
              <a:gd name="connsiteX4" fmla="*/ 5763340 w 5763340"/>
              <a:gd name="connsiteY4" fmla="*/ 311 h 5756195"/>
              <a:gd name="connsiteX5" fmla="*/ 5758577 w 5763340"/>
              <a:gd name="connsiteY5" fmla="*/ 2044535 h 5756195"/>
              <a:gd name="connsiteX6" fmla="*/ 5758577 w 5763340"/>
              <a:gd name="connsiteY6" fmla="*/ 3704516 h 5756195"/>
              <a:gd name="connsiteX7" fmla="*/ 5759180 w 5763340"/>
              <a:gd name="connsiteY7" fmla="*/ 5755222 h 5756195"/>
              <a:gd name="connsiteX8" fmla="*/ 3714042 w 5763340"/>
              <a:gd name="connsiteY8" fmla="*/ 5749051 h 5756195"/>
              <a:gd name="connsiteX9" fmla="*/ 2377910 w 5763340"/>
              <a:gd name="connsiteY9" fmla="*/ 5756195 h 5756195"/>
              <a:gd name="connsiteX10" fmla="*/ 0 w 5763340"/>
              <a:gd name="connsiteY10" fmla="*/ 3825960 h 5756195"/>
              <a:gd name="connsiteX11" fmla="*/ 9525 w 5763340"/>
              <a:gd name="connsiteY11" fmla="*/ 2044535 h 57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3340" h="5756195">
                <a:moveTo>
                  <a:pt x="9525" y="2044535"/>
                </a:moveTo>
                <a:lnTo>
                  <a:pt x="5175" y="1284"/>
                </a:lnTo>
                <a:lnTo>
                  <a:pt x="2054060" y="0"/>
                </a:lnTo>
                <a:lnTo>
                  <a:pt x="3714042" y="0"/>
                </a:lnTo>
                <a:lnTo>
                  <a:pt x="5763340" y="311"/>
                </a:lnTo>
                <a:cubicBezTo>
                  <a:pt x="5762546" y="679338"/>
                  <a:pt x="5759371" y="1365508"/>
                  <a:pt x="5758577" y="2044535"/>
                </a:cubicBezTo>
                <a:lnTo>
                  <a:pt x="5758577" y="3704516"/>
                </a:lnTo>
                <a:lnTo>
                  <a:pt x="5759180" y="5755222"/>
                </a:lnTo>
                <a:lnTo>
                  <a:pt x="3714042" y="5749051"/>
                </a:lnTo>
                <a:lnTo>
                  <a:pt x="2377910" y="5756195"/>
                </a:lnTo>
                <a:cubicBezTo>
                  <a:pt x="1248744" y="5756195"/>
                  <a:pt x="0" y="4955126"/>
                  <a:pt x="0" y="3825960"/>
                </a:cubicBezTo>
                <a:lnTo>
                  <a:pt x="9525" y="204453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99" y="2022475"/>
            <a:ext cx="4178138" cy="372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298" y="528034"/>
            <a:ext cx="4178138" cy="1007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9658" y="-5074"/>
            <a:ext cx="4322195" cy="5750091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656823 w 5758165"/>
              <a:gd name="connsiteY9" fmla="*/ 5195260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61 w 5758165"/>
              <a:gd name="connsiteY9" fmla="*/ 5738185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50091"/>
              <a:gd name="connsiteX1" fmla="*/ 0 w 5758165"/>
              <a:gd name="connsiteY1" fmla="*/ 1284 h 5750091"/>
              <a:gd name="connsiteX2" fmla="*/ 2048885 w 5758165"/>
              <a:gd name="connsiteY2" fmla="*/ 0 h 5750091"/>
              <a:gd name="connsiteX3" fmla="*/ 3708867 w 5758165"/>
              <a:gd name="connsiteY3" fmla="*/ 0 h 5750091"/>
              <a:gd name="connsiteX4" fmla="*/ 5758165 w 5758165"/>
              <a:gd name="connsiteY4" fmla="*/ 311 h 5750091"/>
              <a:gd name="connsiteX5" fmla="*/ 5753402 w 5758165"/>
              <a:gd name="connsiteY5" fmla="*/ 2044535 h 5750091"/>
              <a:gd name="connsiteX6" fmla="*/ 5753402 w 5758165"/>
              <a:gd name="connsiteY6" fmla="*/ 3704516 h 5750091"/>
              <a:gd name="connsiteX7" fmla="*/ 3708867 w 5758165"/>
              <a:gd name="connsiteY7" fmla="*/ 5749051 h 5750091"/>
              <a:gd name="connsiteX8" fmla="*/ 2048885 w 5758165"/>
              <a:gd name="connsiteY8" fmla="*/ 5749051 h 5750091"/>
              <a:gd name="connsiteX9" fmla="*/ 6743 w 5758165"/>
              <a:gd name="connsiteY9" fmla="*/ 5750091 h 5750091"/>
              <a:gd name="connsiteX10" fmla="*/ 4350 w 5758165"/>
              <a:gd name="connsiteY10" fmla="*/ 3704516 h 5750091"/>
              <a:gd name="connsiteX11" fmla="*/ 4350 w 5758165"/>
              <a:gd name="connsiteY11" fmla="*/ 2044535 h 5750091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3194517 w 5758165"/>
              <a:gd name="connsiteY7" fmla="*/ 5763339 h 5763339"/>
              <a:gd name="connsiteX8" fmla="*/ 2048885 w 5758165"/>
              <a:gd name="connsiteY8" fmla="*/ 5749051 h 5763339"/>
              <a:gd name="connsiteX9" fmla="*/ 6743 w 5758165"/>
              <a:gd name="connsiteY9" fmla="*/ 5750091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72452"/>
              <a:gd name="connsiteY0" fmla="*/ 2044535 h 5763339"/>
              <a:gd name="connsiteX1" fmla="*/ 0 w 5772452"/>
              <a:gd name="connsiteY1" fmla="*/ 1284 h 5763339"/>
              <a:gd name="connsiteX2" fmla="*/ 2048885 w 5772452"/>
              <a:gd name="connsiteY2" fmla="*/ 0 h 5763339"/>
              <a:gd name="connsiteX3" fmla="*/ 3708867 w 5772452"/>
              <a:gd name="connsiteY3" fmla="*/ 0 h 5763339"/>
              <a:gd name="connsiteX4" fmla="*/ 5758165 w 5772452"/>
              <a:gd name="connsiteY4" fmla="*/ 311 h 5763339"/>
              <a:gd name="connsiteX5" fmla="*/ 5753402 w 5772452"/>
              <a:gd name="connsiteY5" fmla="*/ 2044535 h 5763339"/>
              <a:gd name="connsiteX6" fmla="*/ 5772452 w 5772452"/>
              <a:gd name="connsiteY6" fmla="*/ 3890254 h 5763339"/>
              <a:gd name="connsiteX7" fmla="*/ 3194517 w 5772452"/>
              <a:gd name="connsiteY7" fmla="*/ 5763339 h 5763339"/>
              <a:gd name="connsiteX8" fmla="*/ 2048885 w 5772452"/>
              <a:gd name="connsiteY8" fmla="*/ 5749051 h 5763339"/>
              <a:gd name="connsiteX9" fmla="*/ 6743 w 5772452"/>
              <a:gd name="connsiteY9" fmla="*/ 5750091 h 5763339"/>
              <a:gd name="connsiteX10" fmla="*/ 4350 w 5772452"/>
              <a:gd name="connsiteY10" fmla="*/ 3704516 h 5763339"/>
              <a:gd name="connsiteX11" fmla="*/ 4350 w 5772452"/>
              <a:gd name="connsiteY11" fmla="*/ 2044535 h 5763339"/>
              <a:gd name="connsiteX0" fmla="*/ 4350 w 5762927"/>
              <a:gd name="connsiteY0" fmla="*/ 2044535 h 5763339"/>
              <a:gd name="connsiteX1" fmla="*/ 0 w 5762927"/>
              <a:gd name="connsiteY1" fmla="*/ 1284 h 5763339"/>
              <a:gd name="connsiteX2" fmla="*/ 2048885 w 5762927"/>
              <a:gd name="connsiteY2" fmla="*/ 0 h 5763339"/>
              <a:gd name="connsiteX3" fmla="*/ 3708867 w 5762927"/>
              <a:gd name="connsiteY3" fmla="*/ 0 h 5763339"/>
              <a:gd name="connsiteX4" fmla="*/ 5758165 w 5762927"/>
              <a:gd name="connsiteY4" fmla="*/ 311 h 5763339"/>
              <a:gd name="connsiteX5" fmla="*/ 5753402 w 5762927"/>
              <a:gd name="connsiteY5" fmla="*/ 2044535 h 5763339"/>
              <a:gd name="connsiteX6" fmla="*/ 5762927 w 5762927"/>
              <a:gd name="connsiteY6" fmla="*/ 3883111 h 5763339"/>
              <a:gd name="connsiteX7" fmla="*/ 3194517 w 5762927"/>
              <a:gd name="connsiteY7" fmla="*/ 5763339 h 5763339"/>
              <a:gd name="connsiteX8" fmla="*/ 2048885 w 5762927"/>
              <a:gd name="connsiteY8" fmla="*/ 5749051 h 5763339"/>
              <a:gd name="connsiteX9" fmla="*/ 6743 w 5762927"/>
              <a:gd name="connsiteY9" fmla="*/ 5750091 h 5763339"/>
              <a:gd name="connsiteX10" fmla="*/ 4350 w 5762927"/>
              <a:gd name="connsiteY10" fmla="*/ 3704516 h 5763339"/>
              <a:gd name="connsiteX11" fmla="*/ 4350 w 5762927"/>
              <a:gd name="connsiteY11" fmla="*/ 2044535 h 5763339"/>
              <a:gd name="connsiteX0" fmla="*/ 4350 w 5762927"/>
              <a:gd name="connsiteY0" fmla="*/ 2044535 h 5750091"/>
              <a:gd name="connsiteX1" fmla="*/ 0 w 5762927"/>
              <a:gd name="connsiteY1" fmla="*/ 1284 h 5750091"/>
              <a:gd name="connsiteX2" fmla="*/ 2048885 w 5762927"/>
              <a:gd name="connsiteY2" fmla="*/ 0 h 5750091"/>
              <a:gd name="connsiteX3" fmla="*/ 3708867 w 5762927"/>
              <a:gd name="connsiteY3" fmla="*/ 0 h 5750091"/>
              <a:gd name="connsiteX4" fmla="*/ 5758165 w 5762927"/>
              <a:gd name="connsiteY4" fmla="*/ 311 h 5750091"/>
              <a:gd name="connsiteX5" fmla="*/ 5753402 w 5762927"/>
              <a:gd name="connsiteY5" fmla="*/ 2044535 h 5750091"/>
              <a:gd name="connsiteX6" fmla="*/ 5762927 w 5762927"/>
              <a:gd name="connsiteY6" fmla="*/ 3883111 h 5750091"/>
              <a:gd name="connsiteX7" fmla="*/ 3270717 w 5762927"/>
              <a:gd name="connsiteY7" fmla="*/ 5741908 h 5750091"/>
              <a:gd name="connsiteX8" fmla="*/ 2048885 w 5762927"/>
              <a:gd name="connsiteY8" fmla="*/ 5749051 h 5750091"/>
              <a:gd name="connsiteX9" fmla="*/ 6743 w 5762927"/>
              <a:gd name="connsiteY9" fmla="*/ 5750091 h 5750091"/>
              <a:gd name="connsiteX10" fmla="*/ 4350 w 5762927"/>
              <a:gd name="connsiteY10" fmla="*/ 3704516 h 5750091"/>
              <a:gd name="connsiteX11" fmla="*/ 4350 w 5762927"/>
              <a:gd name="connsiteY11" fmla="*/ 2044535 h 575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2927" h="5750091">
                <a:moveTo>
                  <a:pt x="4350" y="2044535"/>
                </a:moveTo>
                <a:lnTo>
                  <a:pt x="0" y="1284"/>
                </a:lnTo>
                <a:lnTo>
                  <a:pt x="2048885" y="0"/>
                </a:lnTo>
                <a:lnTo>
                  <a:pt x="3708867" y="0"/>
                </a:lnTo>
                <a:lnTo>
                  <a:pt x="5758165" y="311"/>
                </a:lnTo>
                <a:cubicBezTo>
                  <a:pt x="5757371" y="679338"/>
                  <a:pt x="5754196" y="1365508"/>
                  <a:pt x="5753402" y="2044535"/>
                </a:cubicBezTo>
                <a:lnTo>
                  <a:pt x="5762927" y="3883111"/>
                </a:lnTo>
                <a:cubicBezTo>
                  <a:pt x="5762927" y="5012277"/>
                  <a:pt x="4399883" y="5741908"/>
                  <a:pt x="3270717" y="5741908"/>
                </a:cubicBezTo>
                <a:lnTo>
                  <a:pt x="2048885" y="5749051"/>
                </a:lnTo>
                <a:lnTo>
                  <a:pt x="6743" y="5750091"/>
                </a:lnTo>
                <a:cubicBezTo>
                  <a:pt x="6739" y="5072201"/>
                  <a:pt x="4354" y="4382406"/>
                  <a:pt x="4350" y="3704516"/>
                </a:cubicBezTo>
                <a:lnTo>
                  <a:pt x="4350" y="2044535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79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1" y="566741"/>
            <a:ext cx="3815653" cy="4564061"/>
          </a:xfrm>
        </p:spPr>
        <p:txBody>
          <a:bodyPr anchor="ctr" anchorCtr="0"/>
          <a:lstStyle>
            <a:lvl1pPr marL="96439" indent="-96439">
              <a:lnSpc>
                <a:spcPct val="95000"/>
              </a:lnSpc>
              <a:spcBef>
                <a:spcPts val="0"/>
              </a:spcBef>
              <a:defRPr sz="1800">
                <a:solidFill>
                  <a:schemeClr val="accent1"/>
                </a:solidFill>
              </a:defRPr>
            </a:lvl1pPr>
            <a:lvl2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2pPr>
            <a:lvl3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3pPr>
            <a:lvl4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4pPr>
            <a:lvl5pPr marL="96439" indent="-96439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1589-D1C4-4BDC-AA48-3EF7E766A328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31156" y="-5073"/>
            <a:ext cx="4322505" cy="5756195"/>
          </a:xfrm>
          <a:custGeom>
            <a:avLst/>
            <a:gdLst>
              <a:gd name="connsiteX0" fmla="*/ 0 w 5749052"/>
              <a:gd name="connsiteY0" fmla="*/ 2044535 h 5749051"/>
              <a:gd name="connsiteX1" fmla="*/ 2044535 w 5749052"/>
              <a:gd name="connsiteY1" fmla="*/ 0 h 5749051"/>
              <a:gd name="connsiteX2" fmla="*/ 3704517 w 5749052"/>
              <a:gd name="connsiteY2" fmla="*/ 0 h 5749051"/>
              <a:gd name="connsiteX3" fmla="*/ 5749052 w 5749052"/>
              <a:gd name="connsiteY3" fmla="*/ 2044535 h 5749051"/>
              <a:gd name="connsiteX4" fmla="*/ 5749052 w 5749052"/>
              <a:gd name="connsiteY4" fmla="*/ 3704516 h 5749051"/>
              <a:gd name="connsiteX5" fmla="*/ 3704517 w 5749052"/>
              <a:gd name="connsiteY5" fmla="*/ 5749051 h 5749051"/>
              <a:gd name="connsiteX6" fmla="*/ 2044535 w 5749052"/>
              <a:gd name="connsiteY6" fmla="*/ 5749051 h 5749051"/>
              <a:gd name="connsiteX7" fmla="*/ 0 w 5749052"/>
              <a:gd name="connsiteY7" fmla="*/ 3704516 h 5749051"/>
              <a:gd name="connsiteX8" fmla="*/ 0 w 5749052"/>
              <a:gd name="connsiteY8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0 w 5749052"/>
              <a:gd name="connsiteY0" fmla="*/ 2044535 h 5749051"/>
              <a:gd name="connsiteX1" fmla="*/ 588917 w 5749052"/>
              <a:gd name="connsiteY1" fmla="*/ 610381 h 5749051"/>
              <a:gd name="connsiteX2" fmla="*/ 2044535 w 5749052"/>
              <a:gd name="connsiteY2" fmla="*/ 0 h 5749051"/>
              <a:gd name="connsiteX3" fmla="*/ 3704517 w 5749052"/>
              <a:gd name="connsiteY3" fmla="*/ 0 h 5749051"/>
              <a:gd name="connsiteX4" fmla="*/ 5749052 w 5749052"/>
              <a:gd name="connsiteY4" fmla="*/ 2044535 h 5749051"/>
              <a:gd name="connsiteX5" fmla="*/ 5749052 w 5749052"/>
              <a:gd name="connsiteY5" fmla="*/ 3704516 h 5749051"/>
              <a:gd name="connsiteX6" fmla="*/ 3704517 w 5749052"/>
              <a:gd name="connsiteY6" fmla="*/ 5749051 h 5749051"/>
              <a:gd name="connsiteX7" fmla="*/ 2044535 w 5749052"/>
              <a:gd name="connsiteY7" fmla="*/ 5749051 h 5749051"/>
              <a:gd name="connsiteX8" fmla="*/ 0 w 5749052"/>
              <a:gd name="connsiteY8" fmla="*/ 3704516 h 5749051"/>
              <a:gd name="connsiteX9" fmla="*/ 0 w 5749052"/>
              <a:gd name="connsiteY9" fmla="*/ 2044535 h 5749051"/>
              <a:gd name="connsiteX0" fmla="*/ 235331 w 5984383"/>
              <a:gd name="connsiteY0" fmla="*/ 2044535 h 5749051"/>
              <a:gd name="connsiteX1" fmla="*/ 0 w 5984383"/>
              <a:gd name="connsiteY1" fmla="*/ 17953 h 5749051"/>
              <a:gd name="connsiteX2" fmla="*/ 2279866 w 5984383"/>
              <a:gd name="connsiteY2" fmla="*/ 0 h 5749051"/>
              <a:gd name="connsiteX3" fmla="*/ 3939848 w 5984383"/>
              <a:gd name="connsiteY3" fmla="*/ 0 h 5749051"/>
              <a:gd name="connsiteX4" fmla="*/ 5984383 w 5984383"/>
              <a:gd name="connsiteY4" fmla="*/ 2044535 h 5749051"/>
              <a:gd name="connsiteX5" fmla="*/ 5984383 w 5984383"/>
              <a:gd name="connsiteY5" fmla="*/ 3704516 h 5749051"/>
              <a:gd name="connsiteX6" fmla="*/ 3939848 w 5984383"/>
              <a:gd name="connsiteY6" fmla="*/ 5749051 h 5749051"/>
              <a:gd name="connsiteX7" fmla="*/ 2279866 w 5984383"/>
              <a:gd name="connsiteY7" fmla="*/ 5749051 h 5749051"/>
              <a:gd name="connsiteX8" fmla="*/ 235331 w 5984383"/>
              <a:gd name="connsiteY8" fmla="*/ 3704516 h 5749051"/>
              <a:gd name="connsiteX9" fmla="*/ 235331 w 5984383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753402 w 5753402"/>
              <a:gd name="connsiteY4" fmla="*/ 2044535 h 5749051"/>
              <a:gd name="connsiteX5" fmla="*/ 5753402 w 5753402"/>
              <a:gd name="connsiteY5" fmla="*/ 3704516 h 5749051"/>
              <a:gd name="connsiteX6" fmla="*/ 3708867 w 5753402"/>
              <a:gd name="connsiteY6" fmla="*/ 5749051 h 5749051"/>
              <a:gd name="connsiteX7" fmla="*/ 2048885 w 5753402"/>
              <a:gd name="connsiteY7" fmla="*/ 5749051 h 5749051"/>
              <a:gd name="connsiteX8" fmla="*/ 4350 w 5753402"/>
              <a:gd name="connsiteY8" fmla="*/ 3704516 h 5749051"/>
              <a:gd name="connsiteX9" fmla="*/ 4350 w 5753402"/>
              <a:gd name="connsiteY9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3402"/>
              <a:gd name="connsiteY0" fmla="*/ 2044535 h 5749051"/>
              <a:gd name="connsiteX1" fmla="*/ 0 w 5753402"/>
              <a:gd name="connsiteY1" fmla="*/ 1284 h 5749051"/>
              <a:gd name="connsiteX2" fmla="*/ 2048885 w 5753402"/>
              <a:gd name="connsiteY2" fmla="*/ 0 h 5749051"/>
              <a:gd name="connsiteX3" fmla="*/ 3708867 w 5753402"/>
              <a:gd name="connsiteY3" fmla="*/ 0 h 5749051"/>
              <a:gd name="connsiteX4" fmla="*/ 5229527 w 5753402"/>
              <a:gd name="connsiteY4" fmla="*/ 678968 h 5749051"/>
              <a:gd name="connsiteX5" fmla="*/ 5753402 w 5753402"/>
              <a:gd name="connsiteY5" fmla="*/ 2044535 h 5749051"/>
              <a:gd name="connsiteX6" fmla="*/ 5753402 w 5753402"/>
              <a:gd name="connsiteY6" fmla="*/ 3704516 h 5749051"/>
              <a:gd name="connsiteX7" fmla="*/ 3708867 w 5753402"/>
              <a:gd name="connsiteY7" fmla="*/ 5749051 h 5749051"/>
              <a:gd name="connsiteX8" fmla="*/ 2048885 w 5753402"/>
              <a:gd name="connsiteY8" fmla="*/ 5749051 h 5749051"/>
              <a:gd name="connsiteX9" fmla="*/ 4350 w 5753402"/>
              <a:gd name="connsiteY9" fmla="*/ 3704516 h 5749051"/>
              <a:gd name="connsiteX10" fmla="*/ 4350 w 5753402"/>
              <a:gd name="connsiteY10" fmla="*/ 2044535 h 5749051"/>
              <a:gd name="connsiteX0" fmla="*/ 4350 w 5755783"/>
              <a:gd name="connsiteY0" fmla="*/ 2044535 h 5749051"/>
              <a:gd name="connsiteX1" fmla="*/ 0 w 5755783"/>
              <a:gd name="connsiteY1" fmla="*/ 1284 h 5749051"/>
              <a:gd name="connsiteX2" fmla="*/ 2048885 w 5755783"/>
              <a:gd name="connsiteY2" fmla="*/ 0 h 5749051"/>
              <a:gd name="connsiteX3" fmla="*/ 3708867 w 5755783"/>
              <a:gd name="connsiteY3" fmla="*/ 0 h 5749051"/>
              <a:gd name="connsiteX4" fmla="*/ 5755783 w 5755783"/>
              <a:gd name="connsiteY4" fmla="*/ 7455 h 5749051"/>
              <a:gd name="connsiteX5" fmla="*/ 5753402 w 5755783"/>
              <a:gd name="connsiteY5" fmla="*/ 2044535 h 5749051"/>
              <a:gd name="connsiteX6" fmla="*/ 5753402 w 5755783"/>
              <a:gd name="connsiteY6" fmla="*/ 3704516 h 5749051"/>
              <a:gd name="connsiteX7" fmla="*/ 3708867 w 5755783"/>
              <a:gd name="connsiteY7" fmla="*/ 5749051 h 5749051"/>
              <a:gd name="connsiteX8" fmla="*/ 2048885 w 5755783"/>
              <a:gd name="connsiteY8" fmla="*/ 5749051 h 5749051"/>
              <a:gd name="connsiteX9" fmla="*/ 4350 w 5755783"/>
              <a:gd name="connsiteY9" fmla="*/ 3704516 h 5749051"/>
              <a:gd name="connsiteX10" fmla="*/ 4350 w 5755783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3708867 w 5758165"/>
              <a:gd name="connsiteY7" fmla="*/ 5749051 h 5749051"/>
              <a:gd name="connsiteX8" fmla="*/ 2048885 w 5758165"/>
              <a:gd name="connsiteY8" fmla="*/ 5749051 h 5749051"/>
              <a:gd name="connsiteX9" fmla="*/ 4350 w 5758165"/>
              <a:gd name="connsiteY9" fmla="*/ 3704516 h 5749051"/>
              <a:gd name="connsiteX10" fmla="*/ 4350 w 5758165"/>
              <a:gd name="connsiteY10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58165"/>
              <a:gd name="connsiteY0" fmla="*/ 2044535 h 5749051"/>
              <a:gd name="connsiteX1" fmla="*/ 0 w 5758165"/>
              <a:gd name="connsiteY1" fmla="*/ 1284 h 5749051"/>
              <a:gd name="connsiteX2" fmla="*/ 2048885 w 5758165"/>
              <a:gd name="connsiteY2" fmla="*/ 0 h 5749051"/>
              <a:gd name="connsiteX3" fmla="*/ 3708867 w 5758165"/>
              <a:gd name="connsiteY3" fmla="*/ 0 h 5749051"/>
              <a:gd name="connsiteX4" fmla="*/ 5758165 w 5758165"/>
              <a:gd name="connsiteY4" fmla="*/ 311 h 5749051"/>
              <a:gd name="connsiteX5" fmla="*/ 5753402 w 5758165"/>
              <a:gd name="connsiteY5" fmla="*/ 2044535 h 5749051"/>
              <a:gd name="connsiteX6" fmla="*/ 5753402 w 5758165"/>
              <a:gd name="connsiteY6" fmla="*/ 3704516 h 5749051"/>
              <a:gd name="connsiteX7" fmla="*/ 5152488 w 5758165"/>
              <a:gd name="connsiteY7" fmla="*/ 5156623 h 5749051"/>
              <a:gd name="connsiteX8" fmla="*/ 3708867 w 5758165"/>
              <a:gd name="connsiteY8" fmla="*/ 5749051 h 5749051"/>
              <a:gd name="connsiteX9" fmla="*/ 2048885 w 5758165"/>
              <a:gd name="connsiteY9" fmla="*/ 5749051 h 5749051"/>
              <a:gd name="connsiteX10" fmla="*/ 4350 w 5758165"/>
              <a:gd name="connsiteY10" fmla="*/ 3704516 h 5749051"/>
              <a:gd name="connsiteX11" fmla="*/ 4350 w 5758165"/>
              <a:gd name="connsiteY11" fmla="*/ 2044535 h 5749051"/>
              <a:gd name="connsiteX0" fmla="*/ 4350 w 5770674"/>
              <a:gd name="connsiteY0" fmla="*/ 2044535 h 5749051"/>
              <a:gd name="connsiteX1" fmla="*/ 0 w 5770674"/>
              <a:gd name="connsiteY1" fmla="*/ 1284 h 5749051"/>
              <a:gd name="connsiteX2" fmla="*/ 2048885 w 5770674"/>
              <a:gd name="connsiteY2" fmla="*/ 0 h 5749051"/>
              <a:gd name="connsiteX3" fmla="*/ 3708867 w 5770674"/>
              <a:gd name="connsiteY3" fmla="*/ 0 h 5749051"/>
              <a:gd name="connsiteX4" fmla="*/ 5758165 w 5770674"/>
              <a:gd name="connsiteY4" fmla="*/ 311 h 5749051"/>
              <a:gd name="connsiteX5" fmla="*/ 5753402 w 5770674"/>
              <a:gd name="connsiteY5" fmla="*/ 2044535 h 5749051"/>
              <a:gd name="connsiteX6" fmla="*/ 5753402 w 5770674"/>
              <a:gd name="connsiteY6" fmla="*/ 3704516 h 5749051"/>
              <a:gd name="connsiteX7" fmla="*/ 5770674 w 5770674"/>
              <a:gd name="connsiteY7" fmla="*/ 5736172 h 5749051"/>
              <a:gd name="connsiteX8" fmla="*/ 3708867 w 5770674"/>
              <a:gd name="connsiteY8" fmla="*/ 5749051 h 5749051"/>
              <a:gd name="connsiteX9" fmla="*/ 2048885 w 5770674"/>
              <a:gd name="connsiteY9" fmla="*/ 5749051 h 5749051"/>
              <a:gd name="connsiteX10" fmla="*/ 4350 w 5770674"/>
              <a:gd name="connsiteY10" fmla="*/ 3704516 h 5749051"/>
              <a:gd name="connsiteX11" fmla="*/ 4350 w 5770674"/>
              <a:gd name="connsiteY11" fmla="*/ 2044535 h 5749051"/>
              <a:gd name="connsiteX0" fmla="*/ 4350 w 5758165"/>
              <a:gd name="connsiteY0" fmla="*/ 2044535 h 5755222"/>
              <a:gd name="connsiteX1" fmla="*/ 0 w 5758165"/>
              <a:gd name="connsiteY1" fmla="*/ 1284 h 5755222"/>
              <a:gd name="connsiteX2" fmla="*/ 2048885 w 5758165"/>
              <a:gd name="connsiteY2" fmla="*/ 0 h 5755222"/>
              <a:gd name="connsiteX3" fmla="*/ 3708867 w 5758165"/>
              <a:gd name="connsiteY3" fmla="*/ 0 h 5755222"/>
              <a:gd name="connsiteX4" fmla="*/ 5758165 w 5758165"/>
              <a:gd name="connsiteY4" fmla="*/ 311 h 5755222"/>
              <a:gd name="connsiteX5" fmla="*/ 5753402 w 5758165"/>
              <a:gd name="connsiteY5" fmla="*/ 2044535 h 5755222"/>
              <a:gd name="connsiteX6" fmla="*/ 5753402 w 5758165"/>
              <a:gd name="connsiteY6" fmla="*/ 3704516 h 5755222"/>
              <a:gd name="connsiteX7" fmla="*/ 5754005 w 5758165"/>
              <a:gd name="connsiteY7" fmla="*/ 5755222 h 5755222"/>
              <a:gd name="connsiteX8" fmla="*/ 3708867 w 5758165"/>
              <a:gd name="connsiteY8" fmla="*/ 5749051 h 5755222"/>
              <a:gd name="connsiteX9" fmla="*/ 2048885 w 5758165"/>
              <a:gd name="connsiteY9" fmla="*/ 5749051 h 5755222"/>
              <a:gd name="connsiteX10" fmla="*/ 4350 w 5758165"/>
              <a:gd name="connsiteY10" fmla="*/ 3704516 h 5755222"/>
              <a:gd name="connsiteX11" fmla="*/ 4350 w 5758165"/>
              <a:gd name="connsiteY11" fmla="*/ 2044535 h 5755222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4350 w 5758165"/>
              <a:gd name="connsiteY10" fmla="*/ 3704516 h 5763339"/>
              <a:gd name="connsiteX11" fmla="*/ 4350 w 5758165"/>
              <a:gd name="connsiteY11" fmla="*/ 2044535 h 5763339"/>
              <a:gd name="connsiteX0" fmla="*/ 4350 w 5758165"/>
              <a:gd name="connsiteY0" fmla="*/ 2044535 h 5763339"/>
              <a:gd name="connsiteX1" fmla="*/ 0 w 5758165"/>
              <a:gd name="connsiteY1" fmla="*/ 1284 h 5763339"/>
              <a:gd name="connsiteX2" fmla="*/ 2048885 w 5758165"/>
              <a:gd name="connsiteY2" fmla="*/ 0 h 5763339"/>
              <a:gd name="connsiteX3" fmla="*/ 3708867 w 5758165"/>
              <a:gd name="connsiteY3" fmla="*/ 0 h 5763339"/>
              <a:gd name="connsiteX4" fmla="*/ 5758165 w 5758165"/>
              <a:gd name="connsiteY4" fmla="*/ 311 h 5763339"/>
              <a:gd name="connsiteX5" fmla="*/ 5753402 w 5758165"/>
              <a:gd name="connsiteY5" fmla="*/ 2044535 h 5763339"/>
              <a:gd name="connsiteX6" fmla="*/ 5753402 w 5758165"/>
              <a:gd name="connsiteY6" fmla="*/ 3704516 h 5763339"/>
              <a:gd name="connsiteX7" fmla="*/ 5754005 w 5758165"/>
              <a:gd name="connsiteY7" fmla="*/ 5755222 h 5763339"/>
              <a:gd name="connsiteX8" fmla="*/ 3708867 w 5758165"/>
              <a:gd name="connsiteY8" fmla="*/ 5749051 h 5763339"/>
              <a:gd name="connsiteX9" fmla="*/ 2287010 w 5758165"/>
              <a:gd name="connsiteY9" fmla="*/ 5763339 h 5763339"/>
              <a:gd name="connsiteX10" fmla="*/ 13875 w 5758165"/>
              <a:gd name="connsiteY10" fmla="*/ 3740235 h 5763339"/>
              <a:gd name="connsiteX11" fmla="*/ 4350 w 5758165"/>
              <a:gd name="connsiteY11" fmla="*/ 2044535 h 5763339"/>
              <a:gd name="connsiteX0" fmla="*/ 4350 w 5758165"/>
              <a:gd name="connsiteY0" fmla="*/ 2044535 h 5756195"/>
              <a:gd name="connsiteX1" fmla="*/ 0 w 5758165"/>
              <a:gd name="connsiteY1" fmla="*/ 1284 h 5756195"/>
              <a:gd name="connsiteX2" fmla="*/ 2048885 w 5758165"/>
              <a:gd name="connsiteY2" fmla="*/ 0 h 5756195"/>
              <a:gd name="connsiteX3" fmla="*/ 3708867 w 5758165"/>
              <a:gd name="connsiteY3" fmla="*/ 0 h 5756195"/>
              <a:gd name="connsiteX4" fmla="*/ 5758165 w 5758165"/>
              <a:gd name="connsiteY4" fmla="*/ 311 h 5756195"/>
              <a:gd name="connsiteX5" fmla="*/ 5753402 w 5758165"/>
              <a:gd name="connsiteY5" fmla="*/ 2044535 h 5756195"/>
              <a:gd name="connsiteX6" fmla="*/ 5753402 w 5758165"/>
              <a:gd name="connsiteY6" fmla="*/ 3704516 h 5756195"/>
              <a:gd name="connsiteX7" fmla="*/ 5754005 w 5758165"/>
              <a:gd name="connsiteY7" fmla="*/ 5755222 h 5756195"/>
              <a:gd name="connsiteX8" fmla="*/ 3708867 w 5758165"/>
              <a:gd name="connsiteY8" fmla="*/ 5749051 h 5756195"/>
              <a:gd name="connsiteX9" fmla="*/ 2372735 w 5758165"/>
              <a:gd name="connsiteY9" fmla="*/ 5756195 h 5756195"/>
              <a:gd name="connsiteX10" fmla="*/ 13875 w 5758165"/>
              <a:gd name="connsiteY10" fmla="*/ 3740235 h 5756195"/>
              <a:gd name="connsiteX11" fmla="*/ 4350 w 5758165"/>
              <a:gd name="connsiteY11" fmla="*/ 2044535 h 5756195"/>
              <a:gd name="connsiteX0" fmla="*/ 9525 w 5763340"/>
              <a:gd name="connsiteY0" fmla="*/ 2044535 h 5756195"/>
              <a:gd name="connsiteX1" fmla="*/ 5175 w 5763340"/>
              <a:gd name="connsiteY1" fmla="*/ 1284 h 5756195"/>
              <a:gd name="connsiteX2" fmla="*/ 2054060 w 5763340"/>
              <a:gd name="connsiteY2" fmla="*/ 0 h 5756195"/>
              <a:gd name="connsiteX3" fmla="*/ 3714042 w 5763340"/>
              <a:gd name="connsiteY3" fmla="*/ 0 h 5756195"/>
              <a:gd name="connsiteX4" fmla="*/ 5763340 w 5763340"/>
              <a:gd name="connsiteY4" fmla="*/ 311 h 5756195"/>
              <a:gd name="connsiteX5" fmla="*/ 5758577 w 5763340"/>
              <a:gd name="connsiteY5" fmla="*/ 2044535 h 5756195"/>
              <a:gd name="connsiteX6" fmla="*/ 5758577 w 5763340"/>
              <a:gd name="connsiteY6" fmla="*/ 3704516 h 5756195"/>
              <a:gd name="connsiteX7" fmla="*/ 5759180 w 5763340"/>
              <a:gd name="connsiteY7" fmla="*/ 5755222 h 5756195"/>
              <a:gd name="connsiteX8" fmla="*/ 3714042 w 5763340"/>
              <a:gd name="connsiteY8" fmla="*/ 5749051 h 5756195"/>
              <a:gd name="connsiteX9" fmla="*/ 2377910 w 5763340"/>
              <a:gd name="connsiteY9" fmla="*/ 5756195 h 5756195"/>
              <a:gd name="connsiteX10" fmla="*/ 0 w 5763340"/>
              <a:gd name="connsiteY10" fmla="*/ 3825960 h 5756195"/>
              <a:gd name="connsiteX11" fmla="*/ 9525 w 5763340"/>
              <a:gd name="connsiteY11" fmla="*/ 2044535 h 57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63340" h="5756195">
                <a:moveTo>
                  <a:pt x="9525" y="2044535"/>
                </a:moveTo>
                <a:lnTo>
                  <a:pt x="5175" y="1284"/>
                </a:lnTo>
                <a:lnTo>
                  <a:pt x="2054060" y="0"/>
                </a:lnTo>
                <a:lnTo>
                  <a:pt x="3714042" y="0"/>
                </a:lnTo>
                <a:lnTo>
                  <a:pt x="5763340" y="311"/>
                </a:lnTo>
                <a:cubicBezTo>
                  <a:pt x="5762546" y="679338"/>
                  <a:pt x="5759371" y="1365508"/>
                  <a:pt x="5758577" y="2044535"/>
                </a:cubicBezTo>
                <a:lnTo>
                  <a:pt x="5758577" y="3704516"/>
                </a:lnTo>
                <a:lnTo>
                  <a:pt x="5759180" y="5755222"/>
                </a:lnTo>
                <a:lnTo>
                  <a:pt x="3714042" y="5749051"/>
                </a:lnTo>
                <a:lnTo>
                  <a:pt x="2377910" y="5756195"/>
                </a:lnTo>
                <a:cubicBezTo>
                  <a:pt x="1248744" y="5756195"/>
                  <a:pt x="0" y="4955126"/>
                  <a:pt x="0" y="3825960"/>
                </a:cubicBezTo>
                <a:lnTo>
                  <a:pt x="9525" y="204453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6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8442900" cy="10076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99" y="2022475"/>
            <a:ext cx="8442900" cy="3723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0643" y="6456934"/>
            <a:ext cx="54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DF0D99DE-1A57-4F94-BF2E-C9E87366E124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0610" y="6456934"/>
            <a:ext cx="458596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663" y="6456934"/>
            <a:ext cx="1428750" cy="216000"/>
          </a:xfrm>
          <a:prstGeom prst="rect">
            <a:avLst/>
          </a:prstGeom>
          <a:noFill/>
        </p:spPr>
        <p:txBody>
          <a:bodyPr wrap="square" lIns="0" tIns="0" rIns="0" bIns="0" numCol="1" spcCol="151200" rtlCol="0">
            <a:noAutofit/>
          </a:bodyPr>
          <a:lstStyle/>
          <a:p>
            <a:fld id="{EF540DAE-C9AD-4AB7-834A-30F15928ADCF}" type="slidenum">
              <a:rPr lang="en-GB" sz="750">
                <a:solidFill>
                  <a:srgbClr val="26478D"/>
                </a:solidFill>
              </a:rPr>
              <a:pPr/>
              <a:t>‹#›</a:t>
            </a:fld>
            <a:r>
              <a:rPr lang="en-GB" sz="750" dirty="0">
                <a:solidFill>
                  <a:srgbClr val="26478D"/>
                </a:solidFill>
              </a:rPr>
              <a:t>     © Experian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938217"/>
            <a:ext cx="81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">
                <a:solidFill>
                  <a:schemeClr val="bg1"/>
                </a:solidFill>
              </a:defRPr>
            </a:lvl1pPr>
          </a:lstStyle>
          <a:p>
            <a:fld id="{EF540DAE-C9AD-4AB7-834A-30F15928ADCF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65" y="6263641"/>
            <a:ext cx="1240675" cy="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3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91" r:id="rId39"/>
    <p:sldLayoutId id="2147483788" r:id="rId40"/>
    <p:sldLayoutId id="2147483789" r:id="rId4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107997" indent="-107997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3837" indent="-164302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4563" indent="-110726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57199" indent="-172637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40">
          <p15:clr>
            <a:srgbClr val="547EBF"/>
          </p15:clr>
        </p15:guide>
        <p15:guide id="2" pos="5132">
          <p15:clr>
            <a:srgbClr val="547EBF"/>
          </p15:clr>
        </p15:guide>
        <p15:guide id="3" pos="389">
          <p15:clr>
            <a:srgbClr val="F26B43"/>
          </p15:clr>
        </p15:guide>
        <p15:guide id="4" pos="1201">
          <p15:clr>
            <a:srgbClr val="F26B43"/>
          </p15:clr>
        </p15:guide>
        <p15:guide id="5" pos="2001">
          <p15:clr>
            <a:srgbClr val="F26B43"/>
          </p15:clr>
        </p15:guide>
        <p15:guide id="6" pos="2791">
          <p15:clr>
            <a:srgbClr val="F26B43"/>
          </p15:clr>
        </p15:guide>
        <p15:guide id="7" pos="3591">
          <p15:clr>
            <a:srgbClr val="F26B43"/>
          </p15:clr>
        </p15:guide>
        <p15:guide id="8" pos="5996">
          <p15:clr>
            <a:srgbClr val="F26B43"/>
          </p15:clr>
        </p15:guide>
        <p15:guide id="9" pos="5192">
          <p15:clr>
            <a:srgbClr val="F26B43"/>
          </p15:clr>
        </p15:guide>
        <p15:guide id="10" pos="4392">
          <p15:clr>
            <a:srgbClr val="F26B43"/>
          </p15:clr>
        </p15:guide>
        <p15:guide id="11" pos="6792">
          <p15:clr>
            <a:srgbClr val="F26B43"/>
          </p15:clr>
        </p15:guide>
        <p15:guide id="12" pos="7583">
          <p15:clr>
            <a:srgbClr val="F26B43"/>
          </p15:clr>
        </p15:guide>
        <p15:guide id="13" pos="8383">
          <p15:clr>
            <a:srgbClr val="F26B43"/>
          </p15:clr>
        </p15:guide>
        <p15:guide id="14" pos="9184">
          <p15:clr>
            <a:srgbClr val="F26B43"/>
          </p15:clr>
        </p15:guide>
        <p15:guide id="15" pos="9865">
          <p15:clr>
            <a:srgbClr val="F26B43"/>
          </p15:clr>
        </p15:guide>
        <p15:guide id="16" pos="1072">
          <p15:clr>
            <a:srgbClr val="F26B43"/>
          </p15:clr>
        </p15:guide>
        <p15:guide id="17" pos="1880">
          <p15:clr>
            <a:srgbClr val="F26B43"/>
          </p15:clr>
        </p15:guide>
        <p15:guide id="18" pos="2680">
          <p15:clr>
            <a:srgbClr val="F26B43"/>
          </p15:clr>
        </p15:guide>
        <p15:guide id="19" pos="3476">
          <p15:clr>
            <a:srgbClr val="F26B43"/>
          </p15:clr>
        </p15:guide>
        <p15:guide id="20" pos="4272">
          <p15:clr>
            <a:srgbClr val="F26B43"/>
          </p15:clr>
        </p15:guide>
        <p15:guide id="21" pos="5072">
          <p15:clr>
            <a:srgbClr val="F26B43"/>
          </p15:clr>
        </p15:guide>
        <p15:guide id="22" pos="5872">
          <p15:clr>
            <a:srgbClr val="F26B43"/>
          </p15:clr>
        </p15:guide>
        <p15:guide id="23" pos="6676">
          <p15:clr>
            <a:srgbClr val="F26B43"/>
          </p15:clr>
        </p15:guide>
        <p15:guide id="24" pos="7472">
          <p15:clr>
            <a:srgbClr val="F26B43"/>
          </p15:clr>
        </p15:guide>
        <p15:guide id="25" pos="8260">
          <p15:clr>
            <a:srgbClr val="F26B43"/>
          </p15:clr>
        </p15:guide>
        <p15:guide id="26" pos="9064">
          <p15:clr>
            <a:srgbClr val="F26B43"/>
          </p15:clr>
        </p15:guide>
        <p15:guide id="27" orient="horz" pos="635">
          <p15:clr>
            <a:srgbClr val="F26B43"/>
          </p15:clr>
        </p15:guide>
        <p15:guide id="28" orient="horz" pos="1428">
          <p15:clr>
            <a:srgbClr val="F26B43"/>
          </p15:clr>
        </p15:guide>
        <p15:guide id="29" orient="horz" pos="2265">
          <p15:clr>
            <a:srgbClr val="F26B43"/>
          </p15:clr>
        </p15:guide>
        <p15:guide id="30" orient="horz" pos="6923">
          <p15:clr>
            <a:srgbClr val="F26B43"/>
          </p15:clr>
        </p15:guide>
        <p15:guide id="31" orient="horz" pos="73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99" y="528034"/>
            <a:ext cx="8442900" cy="10076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99" y="2022475"/>
            <a:ext cx="8442900" cy="3723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0643" y="6456934"/>
            <a:ext cx="54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DF0D99DE-1A57-4F94-BF2E-C9E87366E124}" type="datetime1">
              <a:rPr lang="en-GB" smtClean="0">
                <a:solidFill>
                  <a:srgbClr val="26478D"/>
                </a:solidFill>
              </a:rPr>
              <a:pPr/>
              <a:t>22/08/2017</a:t>
            </a:fld>
            <a:endParaRPr lang="en-GB" dirty="0">
              <a:solidFill>
                <a:srgbClr val="26478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0610" y="6456934"/>
            <a:ext cx="458596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r>
              <a:rPr lang="en-GB" dirty="0">
                <a:solidFill>
                  <a:srgbClr val="26478D"/>
                </a:solidFill>
              </a:rPr>
              <a:t>Private and confidential     Presentation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663" y="6456934"/>
            <a:ext cx="1428750" cy="216000"/>
          </a:xfrm>
          <a:prstGeom prst="rect">
            <a:avLst/>
          </a:prstGeom>
          <a:noFill/>
        </p:spPr>
        <p:txBody>
          <a:bodyPr wrap="square" lIns="0" tIns="0" rIns="0" bIns="0" numCol="1" spcCol="151200" rtlCol="0">
            <a:noAutofit/>
          </a:bodyPr>
          <a:lstStyle/>
          <a:p>
            <a:fld id="{EF540DAE-C9AD-4AB7-834A-30F15928ADCF}" type="slidenum">
              <a:rPr lang="en-GB" sz="750">
                <a:solidFill>
                  <a:srgbClr val="26478D"/>
                </a:solidFill>
              </a:rPr>
              <a:pPr/>
              <a:t>‹#›</a:t>
            </a:fld>
            <a:r>
              <a:rPr lang="en-GB" sz="750" dirty="0">
                <a:solidFill>
                  <a:srgbClr val="26478D"/>
                </a:solidFill>
              </a:rPr>
              <a:t>     © Experian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938217"/>
            <a:ext cx="810000" cy="216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">
                <a:solidFill>
                  <a:schemeClr val="bg1"/>
                </a:solidFill>
              </a:defRPr>
            </a:lvl1pPr>
          </a:lstStyle>
          <a:p>
            <a:fld id="{EF540DAE-C9AD-4AB7-834A-30F15928ADCF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65" y="6263641"/>
            <a:ext cx="1240675" cy="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107997" indent="-107997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3837" indent="-164302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84563" indent="-110726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57199" indent="-172637" algn="l" defTabSz="685783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40">
          <p15:clr>
            <a:srgbClr val="547EBF"/>
          </p15:clr>
        </p15:guide>
        <p15:guide id="2" pos="5132">
          <p15:clr>
            <a:srgbClr val="547EBF"/>
          </p15:clr>
        </p15:guide>
        <p15:guide id="3" pos="389">
          <p15:clr>
            <a:srgbClr val="F26B43"/>
          </p15:clr>
        </p15:guide>
        <p15:guide id="4" pos="1201">
          <p15:clr>
            <a:srgbClr val="F26B43"/>
          </p15:clr>
        </p15:guide>
        <p15:guide id="5" pos="2001">
          <p15:clr>
            <a:srgbClr val="F26B43"/>
          </p15:clr>
        </p15:guide>
        <p15:guide id="6" pos="2791">
          <p15:clr>
            <a:srgbClr val="F26B43"/>
          </p15:clr>
        </p15:guide>
        <p15:guide id="7" pos="3591">
          <p15:clr>
            <a:srgbClr val="F26B43"/>
          </p15:clr>
        </p15:guide>
        <p15:guide id="8" pos="5996">
          <p15:clr>
            <a:srgbClr val="F26B43"/>
          </p15:clr>
        </p15:guide>
        <p15:guide id="9" pos="5192">
          <p15:clr>
            <a:srgbClr val="F26B43"/>
          </p15:clr>
        </p15:guide>
        <p15:guide id="10" pos="4392">
          <p15:clr>
            <a:srgbClr val="F26B43"/>
          </p15:clr>
        </p15:guide>
        <p15:guide id="11" pos="6792">
          <p15:clr>
            <a:srgbClr val="F26B43"/>
          </p15:clr>
        </p15:guide>
        <p15:guide id="12" pos="7583">
          <p15:clr>
            <a:srgbClr val="F26B43"/>
          </p15:clr>
        </p15:guide>
        <p15:guide id="13" pos="8383">
          <p15:clr>
            <a:srgbClr val="F26B43"/>
          </p15:clr>
        </p15:guide>
        <p15:guide id="14" pos="9184">
          <p15:clr>
            <a:srgbClr val="F26B43"/>
          </p15:clr>
        </p15:guide>
        <p15:guide id="15" pos="9865">
          <p15:clr>
            <a:srgbClr val="F26B43"/>
          </p15:clr>
        </p15:guide>
        <p15:guide id="16" pos="1072">
          <p15:clr>
            <a:srgbClr val="F26B43"/>
          </p15:clr>
        </p15:guide>
        <p15:guide id="17" pos="1880">
          <p15:clr>
            <a:srgbClr val="F26B43"/>
          </p15:clr>
        </p15:guide>
        <p15:guide id="18" pos="2680">
          <p15:clr>
            <a:srgbClr val="F26B43"/>
          </p15:clr>
        </p15:guide>
        <p15:guide id="19" pos="3476">
          <p15:clr>
            <a:srgbClr val="F26B43"/>
          </p15:clr>
        </p15:guide>
        <p15:guide id="20" pos="4272">
          <p15:clr>
            <a:srgbClr val="F26B43"/>
          </p15:clr>
        </p15:guide>
        <p15:guide id="21" pos="5072">
          <p15:clr>
            <a:srgbClr val="F26B43"/>
          </p15:clr>
        </p15:guide>
        <p15:guide id="22" pos="5872">
          <p15:clr>
            <a:srgbClr val="F26B43"/>
          </p15:clr>
        </p15:guide>
        <p15:guide id="23" pos="6676">
          <p15:clr>
            <a:srgbClr val="F26B43"/>
          </p15:clr>
        </p15:guide>
        <p15:guide id="24" pos="7472">
          <p15:clr>
            <a:srgbClr val="F26B43"/>
          </p15:clr>
        </p15:guide>
        <p15:guide id="25" pos="8260">
          <p15:clr>
            <a:srgbClr val="F26B43"/>
          </p15:clr>
        </p15:guide>
        <p15:guide id="26" pos="9064">
          <p15:clr>
            <a:srgbClr val="F26B43"/>
          </p15:clr>
        </p15:guide>
        <p15:guide id="27" orient="horz" pos="635">
          <p15:clr>
            <a:srgbClr val="F26B43"/>
          </p15:clr>
        </p15:guide>
        <p15:guide id="28" orient="horz" pos="1428">
          <p15:clr>
            <a:srgbClr val="F26B43"/>
          </p15:clr>
        </p15:guide>
        <p15:guide id="29" orient="horz" pos="2265">
          <p15:clr>
            <a:srgbClr val="F26B43"/>
          </p15:clr>
        </p15:guide>
        <p15:guide id="30" orient="horz" pos="6923">
          <p15:clr>
            <a:srgbClr val="F26B43"/>
          </p15:clr>
        </p15:guide>
        <p15:guide id="31" orient="horz" pos="73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an.com/businesscreditrepor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businesscreditfacts.com/" TargetMode="External"/><Relationship Id="rId4" Type="http://schemas.openxmlformats.org/officeDocument/2006/relationships/hyperlink" Target="http://www.smartbusinessreport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xperian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bcr.experian.com/scoreplanner" TargetMode="External"/><Relationship Id="rId3" Type="http://schemas.openxmlformats.org/officeDocument/2006/relationships/hyperlink" Target="http://www.experian.com/businesscreditreport" TargetMode="External"/><Relationship Id="rId7" Type="http://schemas.openxmlformats.org/officeDocument/2006/relationships/hyperlink" Target="http://www.businesscreditfact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xperian.com/blogs/ask-experian/" TargetMode="External"/><Relationship Id="rId5" Type="http://schemas.openxmlformats.org/officeDocument/2006/relationships/hyperlink" Target="http://www.experian.com/credit-education/" TargetMode="External"/><Relationship Id="rId4" Type="http://schemas.openxmlformats.org/officeDocument/2006/relationships/hyperlink" Target="http://www.annualcreditreport.com/" TargetMode="Externa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businessreport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xperian.com/businesscreditrepor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Small Business and Personal Credit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Are your business credit report and your personal credit report linked?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52" r="16652"/>
          <a:stretch>
            <a:fillRect/>
          </a:stretch>
        </p:blipFill>
        <p:spPr>
          <a:xfrm>
            <a:off x="347664" y="2036840"/>
            <a:ext cx="3594100" cy="3592512"/>
          </a:xfrm>
        </p:spPr>
      </p:pic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381000" y="1463675"/>
            <a:ext cx="3595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No. But they can be related. . . 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020025" y="5493989"/>
            <a:ext cx="332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/>
              <a:t>. . .if you secure business debt with personal credit.</a:t>
            </a:r>
          </a:p>
        </p:txBody>
      </p:sp>
      <p:pic>
        <p:nvPicPr>
          <p:cNvPr id="13" name="Picture Placehold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5" r="3235"/>
          <a:stretch>
            <a:fillRect/>
          </a:stretch>
        </p:blipFill>
        <p:spPr>
          <a:xfrm>
            <a:off x="5020025" y="1718150"/>
            <a:ext cx="3593402" cy="3593401"/>
          </a:xfrm>
          <a:prstGeom prst="roundRect">
            <a:avLst>
              <a:gd name="adj" fmla="val 25482"/>
            </a:avLst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The Fair Credit Reporting Act (FCRA) allows lenders to </a:t>
            </a:r>
            <a:r>
              <a:rPr lang="en-US" altLang="en-US" dirty="0">
                <a:solidFill>
                  <a:schemeClr val="accent4"/>
                </a:solidFill>
              </a:rPr>
              <a:t>review for business lending purposes </a:t>
            </a:r>
            <a:r>
              <a:rPr lang="en-US" altLang="en-US" dirty="0"/>
              <a:t>the personal credit histories of: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b="0" dirty="0"/>
              <a:t>a proprietor of an unincorporated business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 a partner in a partnership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 a guarantor of a business loan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Personal credit information must be used </a:t>
            </a:r>
            <a:r>
              <a:rPr lang="en-US" altLang="en-US" dirty="0">
                <a:solidFill>
                  <a:schemeClr val="accent4"/>
                </a:solidFill>
              </a:rPr>
              <a:t>solely for a business credit transaction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Securing business debt with personal credit makes you </a:t>
            </a:r>
            <a:r>
              <a:rPr lang="en-US" altLang="en-US" dirty="0">
                <a:solidFill>
                  <a:schemeClr val="accent4"/>
                </a:solidFill>
              </a:rPr>
              <a:t>personally responsible </a:t>
            </a:r>
            <a:r>
              <a:rPr lang="en-US" altLang="en-US" dirty="0"/>
              <a:t>and gives lenders the right to report the account and any missed payments in </a:t>
            </a:r>
            <a:r>
              <a:rPr lang="en-US" altLang="en-US" dirty="0">
                <a:solidFill>
                  <a:schemeClr val="accent4"/>
                </a:solidFill>
              </a:rPr>
              <a:t>both your personal and business credit reports</a:t>
            </a:r>
            <a:r>
              <a:rPr lang="en-US" altLang="en-US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Your personal credit report and your business credit report may be scored by using </a:t>
            </a:r>
            <a:r>
              <a:rPr lang="en-US" altLang="en-US" dirty="0">
                <a:solidFill>
                  <a:schemeClr val="accent4"/>
                </a:solidFill>
              </a:rPr>
              <a:t>one of hundreds of scoring models </a:t>
            </a:r>
            <a:r>
              <a:rPr lang="en-US" altLang="en-US" dirty="0"/>
              <a:t>available to lenders that help them evaluate risk.</a:t>
            </a:r>
          </a:p>
          <a:p>
            <a:endParaRPr lang="es-US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role of personal reports in business credit</a:t>
            </a:r>
          </a:p>
        </p:txBody>
      </p:sp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More than 90% of U.S. businesses are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Fewer than 25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$20 million in annual revenues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businesses may have little or no credit history upon which to base a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of all owners use some form of personal credit to finance their small businesses</a:t>
            </a:r>
          </a:p>
          <a:p>
            <a:endParaRPr lang="en-US" dirty="0"/>
          </a:p>
          <a:p>
            <a:r>
              <a:rPr lang="en-US" dirty="0"/>
              <a:t>Personal credit history acts as a </a:t>
            </a:r>
            <a:r>
              <a:rPr lang="en-US" dirty="0">
                <a:solidFill>
                  <a:schemeClr val="accent4"/>
                </a:solidFill>
              </a:rPr>
              <a:t>“reference” for entrepreneurs</a:t>
            </a:r>
            <a:r>
              <a:rPr lang="en-US" dirty="0"/>
              <a:t>. Once established, your </a:t>
            </a:r>
            <a:r>
              <a:rPr lang="en-US" dirty="0">
                <a:solidFill>
                  <a:schemeClr val="accent4"/>
                </a:solidFill>
              </a:rPr>
              <a:t>business credit report can influence</a:t>
            </a:r>
            <a:r>
              <a:rPr lang="en-US" dirty="0"/>
              <a:t>:</a:t>
            </a:r>
          </a:p>
          <a:p>
            <a:pPr marL="285750" lvl="1" indent="-285750">
              <a:spcBef>
                <a:spcPts val="750"/>
              </a:spcBef>
            </a:pPr>
            <a:r>
              <a:rPr lang="en-US" b="0" dirty="0"/>
              <a:t>Suppliers’ willingness to extend credit</a:t>
            </a:r>
          </a:p>
          <a:p>
            <a:pPr marL="285750" lvl="1" indent="-285750">
              <a:spcBef>
                <a:spcPts val="750"/>
              </a:spcBef>
            </a:pPr>
            <a:r>
              <a:rPr lang="en-US" b="0" dirty="0"/>
              <a:t>The loan amount and terms</a:t>
            </a:r>
          </a:p>
          <a:p>
            <a:pPr marL="285750" lvl="1" indent="-285750">
              <a:spcBef>
                <a:spcPts val="750"/>
              </a:spcBef>
            </a:pPr>
            <a:r>
              <a:rPr lang="en-US" b="0" dirty="0"/>
              <a:t>Business insurance premiums</a:t>
            </a:r>
          </a:p>
        </p:txBody>
      </p:sp>
      <p:sp>
        <p:nvSpPr>
          <p:cNvPr id="18435" name="Title 4"/>
          <p:cNvSpPr>
            <a:spLocks noGrp="1"/>
          </p:cNvSpPr>
          <p:nvPr>
            <p:ph type="title"/>
          </p:nvPr>
        </p:nvSpPr>
        <p:spPr>
          <a:xfrm>
            <a:off x="350999" y="528034"/>
            <a:ext cx="7778240" cy="1007678"/>
          </a:xfrm>
        </p:spPr>
        <p:txBody>
          <a:bodyPr/>
          <a:lstStyle/>
          <a:p>
            <a:r>
              <a:rPr lang="en-US" altLang="en-US" dirty="0"/>
              <a:t>How can your business and personal credit reports be used together to benefit your business?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First, </a:t>
            </a:r>
            <a:r>
              <a:rPr lang="en-US" dirty="0">
                <a:solidFill>
                  <a:schemeClr val="accent1"/>
                </a:solidFill>
              </a:rPr>
              <a:t>obtain a copy </a:t>
            </a:r>
            <a:r>
              <a:rPr lang="en-US" dirty="0"/>
              <a:t>of your business credit report at </a:t>
            </a:r>
            <a:r>
              <a:rPr lang="en-US" dirty="0">
                <a:hlinkClick r:id="rId3"/>
              </a:rPr>
              <a:t>www.experian.com/businesscreditreport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www.smartbusinessreports.com</a:t>
            </a:r>
            <a:r>
              <a:rPr lang="en-US" dirty="0"/>
              <a:t>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Incorrect demographic information </a:t>
            </a:r>
            <a:r>
              <a:rPr lang="en-US" dirty="0"/>
              <a:t>can be updated at </a:t>
            </a:r>
            <a:r>
              <a:rPr lang="en-US" dirty="0">
                <a:solidFill>
                  <a:schemeClr val="accent1"/>
                </a:solidFill>
                <a:hlinkClick r:id="rId5"/>
              </a:rPr>
              <a:t>www.businesscreditfacts.com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r>
              <a:rPr lang="en-US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All other disputes must be </a:t>
            </a:r>
            <a:r>
              <a:rPr lang="en-US" dirty="0">
                <a:solidFill>
                  <a:schemeClr val="accent1"/>
                </a:solidFill>
              </a:rPr>
              <a:t>submitted in writing</a:t>
            </a:r>
            <a:r>
              <a:rPr lang="en-US" dirty="0"/>
              <a:t>. Instructions are provided with your report.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dispute resolution process typically takes less than </a:t>
            </a:r>
            <a:r>
              <a:rPr lang="en-US" dirty="0">
                <a:solidFill>
                  <a:schemeClr val="accent1"/>
                </a:solidFill>
              </a:rPr>
              <a:t>30 days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Monitor your business credit report for changes over time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dirty="0">
                <a:solidFill>
                  <a:schemeClr val="accent1"/>
                </a:solidFill>
              </a:rPr>
              <a:t>speak with a representative</a:t>
            </a:r>
            <a:r>
              <a:rPr lang="en-US" dirty="0"/>
              <a:t>, contact Experian’s business credit helpdesk at 800-303-1640. </a:t>
            </a:r>
          </a:p>
          <a:p>
            <a:endParaRPr lang="en-US" dirty="0"/>
          </a:p>
          <a:p>
            <a:r>
              <a:rPr lang="en-US" dirty="0"/>
              <a:t>.		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happens if I feel information on my Experian business report is wrong?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5" r="25015"/>
          <a:stretch>
            <a:fillRect/>
          </a:stretch>
        </p:blipFill>
        <p:spPr/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1000" y="2022475"/>
            <a:ext cx="7934355" cy="37233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Obtain a copy of your </a:t>
            </a:r>
            <a:r>
              <a:rPr lang="en-US" altLang="en-US" dirty="0">
                <a:solidFill>
                  <a:schemeClr val="accent5"/>
                </a:solidFill>
              </a:rPr>
              <a:t>personal credit report </a:t>
            </a:r>
            <a:r>
              <a:rPr lang="en-US" altLang="en-US" dirty="0"/>
              <a:t>directly from Experian</a:t>
            </a:r>
          </a:p>
          <a:p>
            <a:pPr lvl="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One report free every 12 months at </a:t>
            </a:r>
            <a:r>
              <a:rPr lang="en-US" altLang="en-US" b="0" dirty="0">
                <a:hlinkClick r:id="rId3"/>
              </a:rPr>
              <a:t>www.annualcreditreport.com</a:t>
            </a:r>
            <a:endParaRPr lang="en-US" altLang="en-US" b="0" dirty="0"/>
          </a:p>
          <a:p>
            <a:pPr lvl="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Follow instructions from lender if adverse action is taken</a:t>
            </a:r>
          </a:p>
          <a:p>
            <a:pPr lvl="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0" dirty="0"/>
              <a:t>Subscribe to monitoring service or purchase an individual report at </a:t>
            </a:r>
            <a:r>
              <a:rPr lang="en-US" altLang="en-US" b="0" dirty="0">
                <a:hlinkClick r:id="rId4"/>
              </a:rPr>
              <a:t>www.experian.com</a:t>
            </a:r>
            <a:endParaRPr lang="en-US" altLang="en-US" b="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Credit reporting company verifies with the source of the information (creditor or court)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Must allow </a:t>
            </a:r>
            <a:r>
              <a:rPr lang="en-US" altLang="en-US" dirty="0">
                <a:solidFill>
                  <a:schemeClr val="accent5"/>
                </a:solidFill>
              </a:rPr>
              <a:t>30 - 45</a:t>
            </a:r>
            <a:r>
              <a:rPr lang="en-US" altLang="en-US" dirty="0"/>
              <a:t> days for processing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Source </a:t>
            </a:r>
            <a:r>
              <a:rPr lang="en-US" altLang="en-US" dirty="0">
                <a:solidFill>
                  <a:schemeClr val="accent5"/>
                </a:solidFill>
              </a:rPr>
              <a:t>verifies, corrects or updates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5"/>
                </a:solidFill>
              </a:rPr>
              <a:t>Secure electronic mail </a:t>
            </a:r>
            <a:r>
              <a:rPr lang="en-US" altLang="en-US" dirty="0"/>
              <a:t>system is used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Creditors </a:t>
            </a:r>
            <a:r>
              <a:rPr lang="en-US" altLang="en-US" dirty="0">
                <a:solidFill>
                  <a:schemeClr val="accent5"/>
                </a:solidFill>
              </a:rPr>
              <a:t>required to report corrections </a:t>
            </a:r>
            <a:r>
              <a:rPr lang="en-US" altLang="en-US" dirty="0"/>
              <a:t>to all databases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You can add a “</a:t>
            </a:r>
            <a:r>
              <a:rPr lang="en-US" altLang="en-US" dirty="0">
                <a:solidFill>
                  <a:schemeClr val="accent5"/>
                </a:solidFill>
              </a:rPr>
              <a:t>statement of dispute</a:t>
            </a:r>
            <a:r>
              <a:rPr lang="en-US" altLang="en-US" dirty="0"/>
              <a:t>” if you disagree with the results of the dispute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the dispute process work for my personal credit report?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1000" y="1752600"/>
            <a:ext cx="6316500" cy="3758999"/>
          </a:xfrm>
        </p:spPr>
        <p:txBody>
          <a:bodyPr/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Experian uses standard </a:t>
            </a:r>
            <a:r>
              <a:rPr lang="en-US" dirty="0">
                <a:solidFill>
                  <a:schemeClr val="accent5"/>
                </a:solidFill>
              </a:rPr>
              <a:t>industry and government guidelines </a:t>
            </a:r>
            <a:r>
              <a:rPr lang="en-US" dirty="0"/>
              <a:t>for keeping data on file. </a:t>
            </a:r>
            <a:r>
              <a:rPr lang="en-US" dirty="0">
                <a:solidFill>
                  <a:schemeClr val="accent5"/>
                </a:solidFill>
              </a:rPr>
              <a:t>Expiration dates </a:t>
            </a:r>
            <a:r>
              <a:rPr lang="en-US" dirty="0"/>
              <a:t>for data ensures that the information presented in a report is current enough to create an </a:t>
            </a:r>
            <a:r>
              <a:rPr lang="en-US" dirty="0">
                <a:solidFill>
                  <a:schemeClr val="accent5"/>
                </a:solidFill>
              </a:rPr>
              <a:t>accurate picture of financial health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Trade Data: </a:t>
            </a:r>
            <a:r>
              <a:rPr lang="en-US" dirty="0">
                <a:solidFill>
                  <a:schemeClr val="accent5"/>
                </a:solidFill>
              </a:rPr>
              <a:t>3 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Bankruptcies: </a:t>
            </a:r>
            <a:r>
              <a:rPr lang="en-US" dirty="0">
                <a:solidFill>
                  <a:schemeClr val="accent5"/>
                </a:solidFill>
              </a:rPr>
              <a:t>10 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Judgments: </a:t>
            </a:r>
            <a:r>
              <a:rPr lang="en-US" dirty="0">
                <a:solidFill>
                  <a:schemeClr val="accent5"/>
                </a:solidFill>
              </a:rPr>
              <a:t>7 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Tax liens: </a:t>
            </a:r>
            <a:r>
              <a:rPr lang="en-US" dirty="0">
                <a:solidFill>
                  <a:schemeClr val="accent5"/>
                </a:solidFill>
              </a:rPr>
              <a:t>7 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UCC filings: </a:t>
            </a:r>
            <a:r>
              <a:rPr lang="en-US" dirty="0">
                <a:solidFill>
                  <a:schemeClr val="accent5"/>
                </a:solidFill>
              </a:rPr>
              <a:t>5 years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Collections: </a:t>
            </a:r>
            <a:r>
              <a:rPr lang="en-US" dirty="0">
                <a:solidFill>
                  <a:schemeClr val="accent5"/>
                </a:solidFill>
              </a:rPr>
              <a:t>7 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Bank, Government &amp; Leasing: </a:t>
            </a:r>
            <a:r>
              <a:rPr lang="en-US" dirty="0">
                <a:solidFill>
                  <a:schemeClr val="accent5"/>
                </a:solidFill>
              </a:rPr>
              <a:t>3 years</a:t>
            </a:r>
          </a:p>
          <a:p>
            <a:endParaRPr lang="en-US" dirty="0"/>
          </a:p>
          <a:p>
            <a:endParaRPr lang="es-US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long is information kept on my business credit report?</a:t>
            </a:r>
            <a:endParaRPr lang="en-US" altLang="en-US" dirty="0"/>
          </a:p>
        </p:txBody>
      </p:sp>
      <p:pic>
        <p:nvPicPr>
          <p:cNvPr id="11" name="Picture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73" y="2526144"/>
            <a:ext cx="4478183" cy="2985455"/>
          </a:xfrm>
          <a:prstGeom prst="roundRect">
            <a:avLst>
              <a:gd name="adj" fmla="val 25482"/>
            </a:avLst>
          </a:prstGeom>
        </p:spPr>
      </p:pic>
    </p:spTree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1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Experian Business Credit Reports</a:t>
            </a:r>
            <a:br>
              <a:rPr lang="en-US" altLang="en-US" dirty="0"/>
            </a:br>
            <a:r>
              <a:rPr lang="en-US" altLang="en-US" dirty="0">
                <a:hlinkClick r:id="rId3"/>
              </a:rPr>
              <a:t>www.experian.com/businesscreditreport</a:t>
            </a:r>
            <a:endParaRPr lang="en-US" altLang="en-US" dirty="0"/>
          </a:p>
          <a:p>
            <a:r>
              <a:rPr lang="en-US" altLang="en-US" dirty="0"/>
              <a:t>FACTA Free Credit Report</a:t>
            </a:r>
            <a:br>
              <a:rPr lang="en-US" altLang="en-US" dirty="0"/>
            </a:br>
            <a:r>
              <a:rPr lang="en-US" altLang="en-US" dirty="0">
                <a:hlinkClick r:id="rId4"/>
              </a:rPr>
              <a:t>www.annualcreditreport.com</a:t>
            </a:r>
            <a:endParaRPr lang="en-US" altLang="en-US" dirty="0"/>
          </a:p>
          <a:p>
            <a:r>
              <a:rPr lang="en-US" altLang="en-US" dirty="0"/>
              <a:t>Experian Credit Education</a:t>
            </a:r>
            <a:br>
              <a:rPr lang="en-US" altLang="en-US" dirty="0"/>
            </a:br>
            <a:r>
              <a:rPr lang="en-US" altLang="en-US" dirty="0">
                <a:hlinkClick r:id="rId5"/>
              </a:rPr>
              <a:t>www.experian.com/credit-education</a:t>
            </a:r>
            <a:endParaRPr lang="en-US" altLang="en-US" dirty="0"/>
          </a:p>
          <a:p>
            <a:r>
              <a:rPr lang="en-US" altLang="en-US" dirty="0"/>
              <a:t>Ask Experian</a:t>
            </a:r>
            <a:br>
              <a:rPr lang="en-US" altLang="en-US" dirty="0"/>
            </a:br>
            <a:r>
              <a:rPr lang="en-US" altLang="en-US" dirty="0">
                <a:hlinkClick r:id="rId6"/>
              </a:rPr>
              <a:t>www.experian.com/blogs/ask-experian/</a:t>
            </a:r>
            <a:endParaRPr lang="en-US" altLang="en-US" dirty="0"/>
          </a:p>
          <a:p>
            <a:r>
              <a:rPr lang="en-US" altLang="en-US" dirty="0"/>
              <a:t>BusinessCreditFacts.com</a:t>
            </a:r>
            <a:br>
              <a:rPr lang="en-US" altLang="en-US" dirty="0"/>
            </a:br>
            <a:r>
              <a:rPr lang="en-US" altLang="en-US" dirty="0">
                <a:hlinkClick r:id="rId7"/>
              </a:rPr>
              <a:t>http://www.businesscreditfacts.com/</a:t>
            </a:r>
            <a:endParaRPr lang="en-US" altLang="en-US" dirty="0"/>
          </a:p>
          <a:p>
            <a:r>
              <a:rPr lang="en-US" altLang="en-US" dirty="0"/>
              <a:t>Experian Business Score Planner</a:t>
            </a:r>
            <a:br>
              <a:rPr lang="en-US" altLang="en-US" dirty="0"/>
            </a:br>
            <a:r>
              <a:rPr lang="en-US" altLang="en-US" dirty="0">
                <a:hlinkClick r:id="rId8"/>
              </a:rPr>
              <a:t>http</a:t>
            </a:r>
            <a:r>
              <a:rPr lang="en-US" altLang="en-US">
                <a:hlinkClick r:id="rId8"/>
              </a:rPr>
              <a:t>://sbcr.experian.com/scoreplanner</a:t>
            </a:r>
            <a:r>
              <a:rPr lang="en-US" altLang="en-US"/>
              <a:t> </a:t>
            </a:r>
            <a:endParaRPr lang="en-US" altLang="en-US" dirty="0"/>
          </a:p>
        </p:txBody>
      </p:sp>
      <p:sp>
        <p:nvSpPr>
          <p:cNvPr id="2662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>
          <a:xfrm>
            <a:off x="4554803" y="758934"/>
            <a:ext cx="4173141" cy="835738"/>
          </a:xfrm>
        </p:spPr>
        <p:txBody>
          <a:bodyPr/>
          <a:lstStyle/>
          <a:p>
            <a:r>
              <a:rPr lang="en-US" dirty="0"/>
              <a:t>The Score Planner Tool can be used to develop a strategy to enhance your business credit score and increase your company’s access to capital</a:t>
            </a:r>
          </a:p>
          <a:p>
            <a:endParaRPr lang="es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46408" y="1535712"/>
            <a:ext cx="3837154" cy="4661205"/>
            <a:chOff x="4131233" y="1422400"/>
            <a:chExt cx="4098367" cy="5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140200" y="1422400"/>
              <a:ext cx="4089400" cy="50800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233" y="1486657"/>
              <a:ext cx="4038599" cy="498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 your business with </a:t>
            </a:r>
            <a:r>
              <a:rPr lang="en-US" dirty="0">
                <a:solidFill>
                  <a:schemeClr val="accent1"/>
                </a:solidFill>
              </a:rPr>
              <a:t>good credit practices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dirty="0"/>
              <a:t>Maintain a </a:t>
            </a:r>
            <a:r>
              <a:rPr lang="en-US" b="0" dirty="0">
                <a:solidFill>
                  <a:schemeClr val="accent1"/>
                </a:solidFill>
              </a:rPr>
              <a:t>distinctly separate </a:t>
            </a:r>
            <a:r>
              <a:rPr lang="en-US" b="0" dirty="0"/>
              <a:t>business credit profile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1"/>
                </a:solidFill>
              </a:rPr>
              <a:t>Stay current on payments </a:t>
            </a:r>
            <a:r>
              <a:rPr lang="en-US" b="0" dirty="0"/>
              <a:t>to creditors</a:t>
            </a:r>
          </a:p>
          <a:p>
            <a:pPr marL="285750" lvl="3" indent="-285750">
              <a:spcBef>
                <a:spcPts val="750"/>
              </a:spcBef>
              <a:buClr>
                <a:schemeClr val="accent1"/>
              </a:buClr>
            </a:pPr>
            <a:r>
              <a:rPr lang="en-US" b="0" dirty="0"/>
              <a:t>Ensure that your </a:t>
            </a:r>
            <a:r>
              <a:rPr lang="en-US" b="0" dirty="0">
                <a:solidFill>
                  <a:schemeClr val="accent1"/>
                </a:solidFill>
              </a:rPr>
              <a:t>good payment history is reported </a:t>
            </a:r>
            <a:r>
              <a:rPr lang="en-US" b="0" dirty="0"/>
              <a:t>to the credit bureaus</a:t>
            </a:r>
          </a:p>
          <a:p>
            <a:pPr marL="285750" lvl="3" indent="-285750">
              <a:spcBef>
                <a:spcPts val="750"/>
              </a:spcBef>
              <a:buClr>
                <a:schemeClr val="accent1"/>
              </a:buClr>
            </a:pPr>
            <a:r>
              <a:rPr lang="en-US" b="0" dirty="0">
                <a:solidFill>
                  <a:schemeClr val="accent1"/>
                </a:solidFill>
              </a:rPr>
              <a:t>Monitor your business credit profile </a:t>
            </a:r>
            <a:r>
              <a:rPr lang="en-US" b="0" dirty="0"/>
              <a:t>to detect issues or fraud</a:t>
            </a:r>
          </a:p>
          <a:p>
            <a:pPr marL="285750" lvl="3" indent="-285750">
              <a:spcBef>
                <a:spcPts val="750"/>
              </a:spcBef>
              <a:buClr>
                <a:schemeClr val="accent1"/>
              </a:buClr>
            </a:pPr>
            <a:r>
              <a:rPr lang="en-US" b="0" dirty="0"/>
              <a:t>Use business credit reports to </a:t>
            </a:r>
            <a:r>
              <a:rPr lang="en-US" b="0" dirty="0">
                <a:solidFill>
                  <a:schemeClr val="accent1"/>
                </a:solidFill>
              </a:rPr>
              <a:t>limit your risk </a:t>
            </a:r>
            <a:r>
              <a:rPr lang="en-US" b="0" dirty="0"/>
              <a:t>of doing business with others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conclusion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6" r="7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245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28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51001" y="2022475"/>
            <a:ext cx="7024922" cy="3035300"/>
          </a:xfrm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altLang="en-US" sz="2400" dirty="0"/>
              <a:t>Purpose</a:t>
            </a:r>
          </a:p>
          <a:p>
            <a:pPr marL="685800" lvl="1" indent="-225425">
              <a:spcAft>
                <a:spcPts val="600"/>
              </a:spcAft>
            </a:pPr>
            <a:r>
              <a:rPr lang="en-US" altLang="en-US" sz="1600" b="0" dirty="0"/>
              <a:t>Understand the basics of personal and </a:t>
            </a:r>
            <a:r>
              <a:rPr lang="en-US" altLang="en-US" sz="1600" b="0" dirty="0">
                <a:solidFill>
                  <a:schemeClr val="accent5"/>
                </a:solidFill>
              </a:rPr>
              <a:t>business credit</a:t>
            </a:r>
            <a:r>
              <a:rPr lang="en-US" altLang="en-US" sz="1600" b="0" dirty="0"/>
              <a:t> reporting</a:t>
            </a:r>
          </a:p>
          <a:p>
            <a:pPr marL="685800" lvl="1" indent="-225425">
              <a:spcAft>
                <a:spcPts val="600"/>
              </a:spcAft>
            </a:pPr>
            <a:r>
              <a:rPr lang="en-US" altLang="en-US" sz="1600" b="0" dirty="0"/>
              <a:t>Recognize the value of having </a:t>
            </a:r>
            <a:r>
              <a:rPr lang="en-US" altLang="en-US" sz="1600" b="0" dirty="0">
                <a:solidFill>
                  <a:schemeClr val="accent5"/>
                </a:solidFill>
              </a:rPr>
              <a:t>positive</a:t>
            </a:r>
            <a:r>
              <a:rPr lang="en-US" altLang="en-US" sz="1600" b="0" dirty="0"/>
              <a:t> personal and business credit histories</a:t>
            </a:r>
          </a:p>
          <a:p>
            <a:pPr marL="685800" lvl="1" indent="-225425">
              <a:spcAft>
                <a:spcPts val="600"/>
              </a:spcAft>
            </a:pPr>
            <a:r>
              <a:rPr lang="en-US" altLang="en-US" sz="1600" b="0" dirty="0"/>
              <a:t>Understand how your </a:t>
            </a:r>
            <a:r>
              <a:rPr lang="en-US" altLang="en-US" sz="1600" b="0" dirty="0">
                <a:solidFill>
                  <a:schemeClr val="accent5"/>
                </a:solidFill>
              </a:rPr>
              <a:t>personal credit </a:t>
            </a:r>
            <a:r>
              <a:rPr lang="en-US" altLang="en-US" sz="1600" b="0" dirty="0"/>
              <a:t>can affect your ability to get credit for your business and how your </a:t>
            </a:r>
            <a:r>
              <a:rPr lang="en-US" altLang="en-US" sz="1600" b="0" dirty="0">
                <a:solidFill>
                  <a:schemeClr val="accent5"/>
                </a:solidFill>
              </a:rPr>
              <a:t>business credit </a:t>
            </a:r>
            <a:r>
              <a:rPr lang="en-US" altLang="en-US" sz="1600" b="0" dirty="0"/>
              <a:t>can affect your ability to qualify for personal credit</a:t>
            </a:r>
          </a:p>
          <a:p>
            <a:pPr marL="685800" lvl="1" indent="-225425">
              <a:spcAft>
                <a:spcPts val="600"/>
              </a:spcAft>
            </a:pPr>
            <a:r>
              <a:rPr lang="en-US" altLang="en-US" sz="1600" b="0" dirty="0">
                <a:solidFill>
                  <a:schemeClr val="accent5"/>
                </a:solidFill>
              </a:rPr>
              <a:t>Learn to manage </a:t>
            </a:r>
            <a:r>
              <a:rPr lang="en-US" altLang="en-US" sz="1600" b="0" dirty="0"/>
              <a:t>both your personal and business credit to help your business (and you) succeed</a:t>
            </a:r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1" y="1774824"/>
            <a:ext cx="4178138" cy="38830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Much like personal consumer credit report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Your </a:t>
            </a:r>
            <a:r>
              <a:rPr lang="en-US" sz="1400" dirty="0">
                <a:solidFill>
                  <a:schemeClr val="accent3"/>
                </a:solidFill>
              </a:rPr>
              <a:t>financial references</a:t>
            </a:r>
            <a:r>
              <a:rPr lang="en-US" sz="1400" dirty="0"/>
              <a:t>, which help potential creditors make decisions about doing business with you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References are provided by those with whom you have established </a:t>
            </a:r>
            <a:r>
              <a:rPr lang="en-US" sz="1400" dirty="0">
                <a:solidFill>
                  <a:schemeClr val="accent3"/>
                </a:solidFill>
              </a:rPr>
              <a:t>credit relationships</a:t>
            </a:r>
            <a:r>
              <a:rPr lang="en-US" sz="1400" dirty="0"/>
              <a:t>, such as: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/>
              <a:t>Suppliers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/>
              <a:t>Wholesalers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/>
              <a:t>Manufacturers</a:t>
            </a:r>
            <a:endParaRPr lang="en-US" sz="12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/>
              <a:t>Banks</a:t>
            </a:r>
            <a:endParaRPr lang="en-US" sz="12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/>
              <a:t>Leasing companies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/>
              <a:t>Other financial institutions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More than </a:t>
            </a:r>
            <a:r>
              <a:rPr lang="en-US" sz="1400" dirty="0">
                <a:solidFill>
                  <a:schemeClr val="accent3"/>
                </a:solidFill>
              </a:rPr>
              <a:t>25 million businesses </a:t>
            </a:r>
            <a:r>
              <a:rPr lang="en-US" sz="1400" dirty="0"/>
              <a:t>in the U.S. have established credit relationships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business credit report?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6" r="2498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Company name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Key personnel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SIC code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Business type (i.e.. Incorporated, LLC)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 Address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Phone number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Date of incorporation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Years in business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Number of employees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/>
              <a:t>Sales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business credit report </a:t>
            </a:r>
            <a:br>
              <a:rPr lang="en-US" altLang="en-US" dirty="0"/>
            </a:br>
            <a:r>
              <a:rPr lang="en-US" altLang="en-US" sz="1800" dirty="0"/>
              <a:t>Identifying information/company background</a:t>
            </a:r>
            <a:endParaRPr lang="en-US" alt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30" r="16630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Current Days Beyond Terms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Payment Trend Indicator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Lowest 6 month balance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Highest 6 month balance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Current total account balance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Highest credit amount extended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Median credit amount extended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Individual account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Inquiries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/>
              <a:t>Public records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Business Credit Report</a:t>
            </a:r>
            <a:br>
              <a:rPr lang="en-US" altLang="en-US" dirty="0"/>
            </a:br>
            <a:r>
              <a:rPr lang="en-US" altLang="en-US" sz="1800" dirty="0"/>
              <a:t>Payment information</a:t>
            </a:r>
            <a:endParaRPr lang="en-US" alt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7" r="7227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631299" y="1535712"/>
            <a:ext cx="4178138" cy="42100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Like personal credit reports, your business credit report is often scored to help </a:t>
            </a:r>
            <a:r>
              <a:rPr lang="en-US" altLang="en-US" dirty="0">
                <a:solidFill>
                  <a:schemeClr val="accent5"/>
                </a:solidFill>
              </a:rPr>
              <a:t>evaluate risk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chemeClr val="accent5"/>
                </a:solidFill>
              </a:rPr>
              <a:t>streamline</a:t>
            </a:r>
            <a:r>
              <a:rPr lang="en-US" altLang="en-US" dirty="0"/>
              <a:t> the application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Can be purchased with the business credit report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Experian’s reports are scored by </a:t>
            </a:r>
            <a:r>
              <a:rPr lang="en-US" altLang="en-US" dirty="0">
                <a:solidFill>
                  <a:schemeClr val="accent5"/>
                </a:solidFill>
              </a:rPr>
              <a:t>Business Reports </a:t>
            </a:r>
            <a:r>
              <a:rPr lang="en-US" altLang="en-US" dirty="0" err="1">
                <a:solidFill>
                  <a:schemeClr val="accent5"/>
                </a:solidFill>
              </a:rPr>
              <a:t>Intelliscore</a:t>
            </a:r>
            <a:r>
              <a:rPr lang="en-US" altLang="en-US" dirty="0">
                <a:solidFill>
                  <a:schemeClr val="accent5"/>
                </a:solidFill>
              </a:rPr>
              <a:t> Plus: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0 - 100 scale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Higher score = </a:t>
            </a:r>
            <a:r>
              <a:rPr lang="en-US" altLang="en-US" dirty="0">
                <a:solidFill>
                  <a:schemeClr val="accent5"/>
                </a:solidFill>
              </a:rPr>
              <a:t>lower risk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5"/>
                </a:solidFill>
              </a:rPr>
              <a:t>Risk factors </a:t>
            </a:r>
            <a:r>
              <a:rPr lang="en-US" altLang="en-US" dirty="0"/>
              <a:t>describe what is negatively impacting the score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Your business credit score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7" r="13177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38625" y="2022475"/>
            <a:ext cx="4570811" cy="3600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Ensure creditors and suppliers can </a:t>
            </a:r>
            <a:r>
              <a:rPr lang="en-US" sz="1600" dirty="0">
                <a:solidFill>
                  <a:schemeClr val="accent1"/>
                </a:solidFill>
              </a:rPr>
              <a:t>validate</a:t>
            </a:r>
            <a:r>
              <a:rPr lang="en-US" sz="1600" dirty="0"/>
              <a:t> your business information:</a:t>
            </a:r>
          </a:p>
          <a:p>
            <a:pPr marL="393747" lvl="1" indent="-285750">
              <a:spcAft>
                <a:spcPts val="600"/>
              </a:spcAft>
            </a:pPr>
            <a:r>
              <a:rPr lang="en-US" sz="1400" b="0" dirty="0"/>
              <a:t>Incorporate or </a:t>
            </a:r>
            <a:r>
              <a:rPr lang="en-US" sz="1400" b="0" dirty="0">
                <a:solidFill>
                  <a:schemeClr val="accent1"/>
                </a:solidFill>
              </a:rPr>
              <a:t>form an LLC </a:t>
            </a:r>
            <a:r>
              <a:rPr lang="en-US" sz="1400" b="0" dirty="0"/>
              <a:t>(Limited Liability Company) </a:t>
            </a:r>
          </a:p>
          <a:p>
            <a:pPr marL="393747" lvl="1" indent="-285750">
              <a:spcAft>
                <a:spcPts val="600"/>
              </a:spcAft>
            </a:pPr>
            <a:r>
              <a:rPr lang="en-US" sz="1400" b="0" dirty="0"/>
              <a:t>Obtain a federal </a:t>
            </a:r>
            <a:r>
              <a:rPr lang="en-US" sz="1400" b="0" dirty="0">
                <a:solidFill>
                  <a:schemeClr val="accent1"/>
                </a:solidFill>
              </a:rPr>
              <a:t>Employer Identification Number</a:t>
            </a:r>
          </a:p>
          <a:p>
            <a:pPr marL="393747" lvl="1" indent="-285750">
              <a:spcAft>
                <a:spcPts val="600"/>
              </a:spcAft>
            </a:pPr>
            <a:r>
              <a:rPr lang="en-US" sz="1400" b="0" dirty="0"/>
              <a:t>Open </a:t>
            </a:r>
            <a:r>
              <a:rPr lang="en-US" sz="1400" b="0" dirty="0">
                <a:solidFill>
                  <a:schemeClr val="accent1"/>
                </a:solidFill>
              </a:rPr>
              <a:t>business bank accounts </a:t>
            </a:r>
            <a:r>
              <a:rPr lang="en-US" sz="1400" b="0" dirty="0"/>
              <a:t>in your legal business name </a:t>
            </a:r>
          </a:p>
          <a:p>
            <a:pPr marL="393747" lvl="1" indent="-285750">
              <a:spcAft>
                <a:spcPts val="600"/>
              </a:spcAft>
            </a:pPr>
            <a:r>
              <a:rPr lang="en-US" sz="1400" b="0" dirty="0"/>
              <a:t>Set up a </a:t>
            </a:r>
            <a:r>
              <a:rPr lang="en-US" sz="1400" b="0" dirty="0">
                <a:solidFill>
                  <a:schemeClr val="accent1"/>
                </a:solidFill>
              </a:rPr>
              <a:t>dedicated business phone line </a:t>
            </a:r>
            <a:r>
              <a:rPr lang="en-US" sz="1400" b="0" dirty="0"/>
              <a:t>and make sure it's listed </a:t>
            </a:r>
          </a:p>
          <a:p>
            <a:pPr marL="393747" lvl="1" indent="-285750">
              <a:spcAft>
                <a:spcPts val="600"/>
              </a:spcAft>
            </a:pPr>
            <a:r>
              <a:rPr lang="en-US" sz="1400" b="0" dirty="0"/>
              <a:t>Establish credit with companies who </a:t>
            </a:r>
            <a:r>
              <a:rPr lang="en-US" sz="1400" b="0" dirty="0">
                <a:solidFill>
                  <a:schemeClr val="accent1"/>
                </a:solidFill>
              </a:rPr>
              <a:t>report trade and payment information</a:t>
            </a:r>
          </a:p>
          <a:p>
            <a:endParaRPr lang="en-US" dirty="0"/>
          </a:p>
          <a:p>
            <a:endParaRPr lang="es-US" dirty="0"/>
          </a:p>
        </p:txBody>
      </p:sp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347662" y="489934"/>
            <a:ext cx="7246316" cy="1007678"/>
          </a:xfrm>
        </p:spPr>
        <p:txBody>
          <a:bodyPr/>
          <a:lstStyle/>
          <a:p>
            <a:r>
              <a:rPr lang="en-US" altLang="en-US" dirty="0"/>
              <a:t>How do you establish a business credit report?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/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1000" y="2022475"/>
            <a:ext cx="7622121" cy="37233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Order a copy of your </a:t>
            </a:r>
            <a:r>
              <a:rPr lang="en-US" dirty="0">
                <a:solidFill>
                  <a:schemeClr val="accent4"/>
                </a:solidFill>
              </a:rPr>
              <a:t>business credit report </a:t>
            </a:r>
            <a:r>
              <a:rPr lang="en-US" dirty="0"/>
              <a:t>at one of two websites:</a:t>
            </a:r>
          </a:p>
          <a:p>
            <a:pPr marL="220261" lvl="3" indent="0">
              <a:spcAft>
                <a:spcPts val="600"/>
              </a:spcAft>
              <a:buNone/>
            </a:pPr>
            <a:r>
              <a:rPr lang="en-US" dirty="0">
                <a:hlinkClick r:id="rId3"/>
              </a:rPr>
              <a:t>www.smartbusinessreports.com</a:t>
            </a:r>
            <a:r>
              <a:rPr lang="en-US" dirty="0"/>
              <a:t> </a:t>
            </a:r>
          </a:p>
          <a:p>
            <a:pPr marL="220261" lvl="3" indent="0">
              <a:spcAft>
                <a:spcPts val="600"/>
              </a:spcAft>
              <a:buNone/>
            </a:pPr>
            <a:r>
              <a:rPr lang="en-US" dirty="0">
                <a:hlinkClick r:id="rId4"/>
              </a:rPr>
              <a:t>www.experian.com/businesscreditreport</a:t>
            </a:r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If you have been </a:t>
            </a:r>
            <a:r>
              <a:rPr lang="en-US" dirty="0">
                <a:solidFill>
                  <a:schemeClr val="accent4"/>
                </a:solidFill>
              </a:rPr>
              <a:t>declined credit within the last 60 days </a:t>
            </a:r>
            <a:r>
              <a:rPr lang="en-US" dirty="0"/>
              <a:t>based on information provided in your Experian business report, you may get a </a:t>
            </a:r>
            <a:r>
              <a:rPr lang="en-US" dirty="0">
                <a:solidFill>
                  <a:schemeClr val="accent4"/>
                </a:solidFill>
              </a:rPr>
              <a:t>free copy </a:t>
            </a:r>
            <a:r>
              <a:rPr lang="en-US" dirty="0"/>
              <a:t>by contacting </a:t>
            </a:r>
            <a:r>
              <a:rPr lang="en-US" b="1" dirty="0"/>
              <a:t>Experian Commercial Relations</a:t>
            </a:r>
            <a:r>
              <a:rPr lang="en-US" dirty="0"/>
              <a:t> at (888) 211-0728.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You may purchase a scored report.</a:t>
            </a:r>
          </a:p>
          <a:p>
            <a:endParaRPr lang="es-US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can I obtain my small business credit report?</a:t>
            </a:r>
          </a:p>
        </p:txBody>
      </p:sp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/>
              <a:t>Check your business credit report frequently to ensure that the information is </a:t>
            </a:r>
            <a:r>
              <a:rPr lang="en-US" altLang="en-US" sz="1400" dirty="0">
                <a:solidFill>
                  <a:schemeClr val="accent1"/>
                </a:solidFill>
              </a:rPr>
              <a:t>accurate and up-to-date</a:t>
            </a:r>
            <a:r>
              <a:rPr lang="en-US" altLang="en-US" sz="14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400" dirty="0"/>
              <a:t>Order a one-time report from Experian, or sign up for business credit monitoring service called </a:t>
            </a:r>
            <a:r>
              <a:rPr lang="en-US" altLang="en-US" sz="1400" dirty="0">
                <a:solidFill>
                  <a:schemeClr val="accent1"/>
                </a:solidFill>
              </a:rPr>
              <a:t>Business Credit Advantage</a:t>
            </a:r>
            <a:r>
              <a:rPr lang="en-US" altLang="en-US" sz="1400" dirty="0"/>
              <a:t>, which provides: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Unlimited access </a:t>
            </a:r>
            <a:r>
              <a:rPr lang="en-US" altLang="en-US" dirty="0"/>
              <a:t>to your report and score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Email notification of changes </a:t>
            </a:r>
            <a:r>
              <a:rPr lang="en-US" altLang="en-US" dirty="0"/>
              <a:t>to your business credit file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/>
                </a:solidFill>
              </a:rPr>
              <a:t>Early warning </a:t>
            </a:r>
            <a:r>
              <a:rPr lang="en-US" altLang="en-US" dirty="0"/>
              <a:t>of negative changes or business identity theft</a:t>
            </a:r>
          </a:p>
          <a:p>
            <a:endParaRPr lang="es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can you monitor your own business credit report?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5" r="7985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xperian">
      <a:dk1>
        <a:srgbClr val="575756"/>
      </a:dk1>
      <a:lt1>
        <a:srgbClr val="FFFFFF"/>
      </a:lt1>
      <a:dk2>
        <a:srgbClr val="000000"/>
      </a:dk2>
      <a:lt2>
        <a:srgbClr val="FFFFFF"/>
      </a:lt2>
      <a:accent1>
        <a:srgbClr val="26478D"/>
      </a:accent1>
      <a:accent2>
        <a:srgbClr val="632678"/>
      </a:accent2>
      <a:accent3>
        <a:srgbClr val="406EB3"/>
      </a:accent3>
      <a:accent4>
        <a:srgbClr val="BA2F7D"/>
      </a:accent4>
      <a:accent5>
        <a:srgbClr val="BB0048"/>
      </a:accent5>
      <a:accent6>
        <a:srgbClr val="E2A23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numCol="1" spcCol="15120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8960840-0F57-44E8-93B7-66891C3A58E8}" vid="{30139214-6E34-4BAA-8051-720634083775}"/>
    </a:ext>
  </a:extLst>
</a:theme>
</file>

<file path=ppt/theme/theme2.xml><?xml version="1.0" encoding="utf-8"?>
<a:theme xmlns:a="http://schemas.openxmlformats.org/drawingml/2006/main" name="Office Theme">
  <a:themeElements>
    <a:clrScheme name="Experian">
      <a:dk1>
        <a:srgbClr val="575756"/>
      </a:dk1>
      <a:lt1>
        <a:srgbClr val="FFFFFF"/>
      </a:lt1>
      <a:dk2>
        <a:srgbClr val="000000"/>
      </a:dk2>
      <a:lt2>
        <a:srgbClr val="FFFFFF"/>
      </a:lt2>
      <a:accent1>
        <a:srgbClr val="26478D"/>
      </a:accent1>
      <a:accent2>
        <a:srgbClr val="632678"/>
      </a:accent2>
      <a:accent3>
        <a:srgbClr val="406EB3"/>
      </a:accent3>
      <a:accent4>
        <a:srgbClr val="BA2F7D"/>
      </a:accent4>
      <a:accent5>
        <a:srgbClr val="BB0048"/>
      </a:accent5>
      <a:accent6>
        <a:srgbClr val="E2A23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numCol="1" spcCol="15120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xperian_4_3" id="{1C500FDA-40D6-45C2-BD1E-6B2E47A2C40E}" vid="{4CCEB7B9-9F65-4953-BC6C-28648A289F03}"/>
    </a:ext>
  </a:extLst>
</a:theme>
</file>

<file path=ppt/theme/theme3.xml><?xml version="1.0" encoding="utf-8"?>
<a:theme xmlns:a="http://schemas.openxmlformats.org/drawingml/2006/main" name="Office Theme">
  <a:themeElements>
    <a:clrScheme name="Experian-6-12-2009">
      <a:dk1>
        <a:srgbClr val="FFFFFF"/>
      </a:dk1>
      <a:lt1>
        <a:srgbClr val="5F5F5F"/>
      </a:lt1>
      <a:dk2>
        <a:srgbClr val="ED1951"/>
      </a:dk2>
      <a:lt2>
        <a:srgbClr val="015CAE"/>
      </a:lt2>
      <a:accent1>
        <a:srgbClr val="70567A"/>
      </a:accent1>
      <a:accent2>
        <a:srgbClr val="7A854D"/>
      </a:accent2>
      <a:accent3>
        <a:srgbClr val="0095DA"/>
      </a:accent3>
      <a:accent4>
        <a:srgbClr val="BE8851"/>
      </a:accent4>
      <a:accent5>
        <a:srgbClr val="D3AB07"/>
      </a:accent5>
      <a:accent6>
        <a:srgbClr val="477B84"/>
      </a:accent6>
      <a:hlink>
        <a:srgbClr val="387C2C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xperian-6-12-2009">
      <a:dk1>
        <a:srgbClr val="FFFFFF"/>
      </a:dk1>
      <a:lt1>
        <a:srgbClr val="5F5F5F"/>
      </a:lt1>
      <a:dk2>
        <a:srgbClr val="ED1951"/>
      </a:dk2>
      <a:lt2>
        <a:srgbClr val="015CAE"/>
      </a:lt2>
      <a:accent1>
        <a:srgbClr val="70567A"/>
      </a:accent1>
      <a:accent2>
        <a:srgbClr val="7A854D"/>
      </a:accent2>
      <a:accent3>
        <a:srgbClr val="0095DA"/>
      </a:accent3>
      <a:accent4>
        <a:srgbClr val="BE8851"/>
      </a:accent4>
      <a:accent5>
        <a:srgbClr val="D3AB07"/>
      </a:accent5>
      <a:accent6>
        <a:srgbClr val="477B84"/>
      </a:accent6>
      <a:hlink>
        <a:srgbClr val="387C2C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534</TotalTime>
  <Words>1129</Words>
  <Application>Microsoft Office PowerPoint</Application>
  <PresentationFormat>On-screen Show (4:3)</PresentationFormat>
  <Paragraphs>150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Wingdings</vt:lpstr>
      <vt:lpstr>Calibri</vt:lpstr>
      <vt:lpstr>Arial</vt:lpstr>
      <vt:lpstr>Theme1</vt:lpstr>
      <vt:lpstr>Office Theme</vt:lpstr>
      <vt:lpstr>Small Business and Personal Credit</vt:lpstr>
      <vt:lpstr>Introduction</vt:lpstr>
      <vt:lpstr>What is a business credit report?</vt:lpstr>
      <vt:lpstr>Your business credit report  Identifying information/company background</vt:lpstr>
      <vt:lpstr>Your Business Credit Report Payment information</vt:lpstr>
      <vt:lpstr>Your business credit score</vt:lpstr>
      <vt:lpstr>How do you establish a business credit report?</vt:lpstr>
      <vt:lpstr>How can I obtain my small business credit report?</vt:lpstr>
      <vt:lpstr>How can you monitor your own business credit report?</vt:lpstr>
      <vt:lpstr>Are your business credit report and your personal credit report linked?</vt:lpstr>
      <vt:lpstr>The role of personal reports in business credit</vt:lpstr>
      <vt:lpstr>How can your business and personal credit reports be used together to benefit your business?</vt:lpstr>
      <vt:lpstr>What happens if I feel information on my Experian business report is wrong?</vt:lpstr>
      <vt:lpstr>How does the dispute process work for my personal credit report?</vt:lpstr>
      <vt:lpstr>How long is information kept on my business credit report?</vt:lpstr>
      <vt:lpstr>Resources</vt:lpstr>
      <vt:lpstr>In conclusion</vt:lpstr>
      <vt:lpstr>PowerPoint Presentation</vt:lpstr>
    </vt:vector>
  </TitlesOfParts>
  <Company>Experian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 Griffin</dc:creator>
  <cp:lastModifiedBy>Smith, Stacy</cp:lastModifiedBy>
  <cp:revision>59</cp:revision>
  <dcterms:created xsi:type="dcterms:W3CDTF">2012-05-21T18:56:32Z</dcterms:created>
  <dcterms:modified xsi:type="dcterms:W3CDTF">2017-08-22T17:34:57Z</dcterms:modified>
</cp:coreProperties>
</file>